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35"/>
  </p:notesMasterIdLst>
  <p:handoutMasterIdLst>
    <p:handoutMasterId r:id="rId36"/>
  </p:handoutMasterIdLst>
  <p:sldIdLst>
    <p:sldId id="259" r:id="rId7"/>
    <p:sldId id="281" r:id="rId8"/>
    <p:sldId id="265" r:id="rId9"/>
    <p:sldId id="544" r:id="rId10"/>
    <p:sldId id="256" r:id="rId11"/>
    <p:sldId id="262" r:id="rId12"/>
    <p:sldId id="257" r:id="rId13"/>
    <p:sldId id="258" r:id="rId14"/>
    <p:sldId id="263" r:id="rId15"/>
    <p:sldId id="261" r:id="rId16"/>
    <p:sldId id="545" r:id="rId17"/>
    <p:sldId id="546" r:id="rId18"/>
    <p:sldId id="547" r:id="rId19"/>
    <p:sldId id="267" r:id="rId20"/>
    <p:sldId id="268" r:id="rId21"/>
    <p:sldId id="269" r:id="rId22"/>
    <p:sldId id="270" r:id="rId23"/>
    <p:sldId id="271" r:id="rId24"/>
    <p:sldId id="275" r:id="rId25"/>
    <p:sldId id="274" r:id="rId26"/>
    <p:sldId id="272" r:id="rId27"/>
    <p:sldId id="277" r:id="rId28"/>
    <p:sldId id="278" r:id="rId29"/>
    <p:sldId id="279" r:id="rId30"/>
    <p:sldId id="280" r:id="rId31"/>
    <p:sldId id="273" r:id="rId32"/>
    <p:sldId id="276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E5B"/>
    <a:srgbClr val="E1C5CD"/>
    <a:srgbClr val="1C55AD"/>
    <a:srgbClr val="043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0" d="100"/>
          <a:sy n="30" d="100"/>
        </p:scale>
        <p:origin x="2108" y="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0FFC8A-2507-4415-B69E-62C9BF266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363F4-B4C2-42D1-B211-F591A3A0DC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E0791-1051-4FBB-B0C9-C6AA4EE92FA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33344-EDDB-4BCD-8FFA-DB10F02925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A4CCF-94C4-48E2-8E7B-74E59DC16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5D2DB-90DA-4353-AB96-09EA76EF2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44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AC6C2-4D55-4E63-B841-6EC50AD18D7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9BDF9-552E-4CCD-86D9-AACCB6591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08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7888CC-E92A-4F25-BCFB-8BE7878D4D4D}"/>
              </a:ext>
            </a:extLst>
          </p:cNvPr>
          <p:cNvSpPr/>
          <p:nvPr userDrawn="1"/>
        </p:nvSpPr>
        <p:spPr>
          <a:xfrm>
            <a:off x="0" y="0"/>
            <a:ext cx="12192000" cy="5067946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BE8949-3A7C-46C3-A830-EB30DB2014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83608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5E1A4E-1E50-4BD9-B26D-2E4919E82F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29000"/>
            <a:ext cx="9144000" cy="145296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28BE83D-ACAD-4085-BD3F-6339A53A0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C364F-A3DA-49C7-AB26-269446EB0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29" r="31139" b="54400"/>
          <a:stretch/>
        </p:blipFill>
        <p:spPr>
          <a:xfrm>
            <a:off x="0" y="4750107"/>
            <a:ext cx="12192000" cy="7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7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ext Placeholder 2">
            <a:extLst>
              <a:ext uri="{FF2B5EF4-FFF2-40B4-BE49-F238E27FC236}">
                <a16:creationId xmlns:a16="http://schemas.microsoft.com/office/drawing/2014/main" id="{E0592DB9-B82B-4AA4-A4B4-DBC3AAB74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0446" y="2311882"/>
            <a:ext cx="11282766" cy="3688983"/>
          </a:xfrm>
        </p:spPr>
        <p:txBody>
          <a:bodyPr vert="eaVert"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E7565-AAA4-44DC-80B0-367D3455BD90}"/>
              </a:ext>
            </a:extLst>
          </p:cNvPr>
          <p:cNvSpPr/>
          <p:nvPr userDrawn="1"/>
        </p:nvSpPr>
        <p:spPr>
          <a:xfrm>
            <a:off x="0" y="0"/>
            <a:ext cx="12192000" cy="1737360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D3700-0C07-4083-884E-4A2272635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29" r="31139" b="54400"/>
          <a:stretch/>
        </p:blipFill>
        <p:spPr>
          <a:xfrm>
            <a:off x="0" y="1401910"/>
            <a:ext cx="12192000" cy="7723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0296D37-222F-487C-9A3C-D7E6FD77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335449"/>
            <a:ext cx="11282767" cy="1066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939E90E-AE02-4F9F-83A1-13C9FD4AD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87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itle 1">
            <a:extLst>
              <a:ext uri="{FF2B5EF4-FFF2-40B4-BE49-F238E27FC236}">
                <a16:creationId xmlns:a16="http://schemas.microsoft.com/office/drawing/2014/main" id="{24A8F905-A1B2-40CC-9441-467BE4DD3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6325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6E53FF46-2E88-4682-A3BD-920BA931B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0446" y="365125"/>
            <a:ext cx="8092054" cy="5632552"/>
          </a:xfrm>
        </p:spPr>
        <p:txBody>
          <a:bodyPr vert="eaVert"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4BC7358-7BE2-4953-A569-535747D09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73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4553-BB53-4845-9A0B-82916099D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C443D-BCC3-4179-811C-62B8D12A8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84540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063B-627F-4F48-9F2A-E2D86E51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6872B-0677-4BFB-857E-14D519BB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746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6016-7F7A-4577-A271-D78FE5E3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77A67-B843-4B88-AC24-141300D8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21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986D-812C-4F85-834E-B9A13AFC6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A360-799F-486C-A0DD-BA8551B79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5C53A-7EFD-4EA6-AA28-3365CF4EC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8074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1D80-13BA-41B2-AF4B-10E26D30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CB9EB-2AE6-4824-925C-E220F2FE0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172BF-D9C5-4DAF-B6CB-0E3C8C62E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43A6A-494F-4037-B081-1F6F2B893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28841-30DE-4C80-AB0A-FF2C1D04F1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286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ED5F-20FA-4D93-A621-BBBC1E4F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7479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65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B6190-EE5D-4E73-8EAD-140044DB3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3ABF-6595-43E8-8A50-2FB89E6B6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CF15A-3202-4F51-B70A-CCAB098DC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38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1C1C90-E324-48DF-AC08-25888DB112A7}"/>
              </a:ext>
            </a:extLst>
          </p:cNvPr>
          <p:cNvSpPr/>
          <p:nvPr userDrawn="1"/>
        </p:nvSpPr>
        <p:spPr>
          <a:xfrm>
            <a:off x="0" y="0"/>
            <a:ext cx="12192000" cy="1737360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92AFB-55D1-45FF-9D64-E349D8934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29" r="31139" b="54400"/>
          <a:stretch/>
        </p:blipFill>
        <p:spPr>
          <a:xfrm>
            <a:off x="0" y="1401910"/>
            <a:ext cx="12192000" cy="7723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B219A72-4AEA-46E0-97CB-04B9B1FD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335449"/>
            <a:ext cx="11282767" cy="1066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C19001-FCD1-4C1B-99AB-BA800FEDC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6" y="2311882"/>
            <a:ext cx="11282766" cy="3688983"/>
          </a:xfr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031CBA7-687C-42B6-8B82-A2628D2EA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39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28BC-83EC-4DE1-85E5-9F697685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32328-4B7B-40F0-B783-CF5998B1F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06B8B-D1B1-4FAD-8A40-835D49090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414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F362-750E-4578-846E-4A579CD70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D3A161-9963-486B-9AAA-B4F8525EA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306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4F1C9C-5A63-4102-9F42-F47F4E3C7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59800" y="63501"/>
            <a:ext cx="2794000" cy="6113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B6176-B2FA-4CF0-876C-68754CFFE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1451" y="63501"/>
            <a:ext cx="8185149" cy="61134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893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A55151-5049-4F70-A4E6-9D36018CFCBE}"/>
              </a:ext>
            </a:extLst>
          </p:cNvPr>
          <p:cNvSpPr/>
          <p:nvPr userDrawn="1"/>
        </p:nvSpPr>
        <p:spPr>
          <a:xfrm>
            <a:off x="0" y="0"/>
            <a:ext cx="12192000" cy="5067300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7DD9E52-7833-42AC-90B3-66DAFF7011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30" r="31139" b="54401"/>
          <a:stretch>
            <a:fillRect/>
          </a:stretch>
        </p:blipFill>
        <p:spPr bwMode="auto">
          <a:xfrm>
            <a:off x="0" y="4749801"/>
            <a:ext cx="121920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BE8949-3A7C-46C3-A830-EB30DB201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6082"/>
            <a:ext cx="9144000" cy="2387600"/>
          </a:xfrm>
        </p:spPr>
        <p:txBody>
          <a:bodyPr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5E1A4E-1E50-4BD9-B26D-2E4919E82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45296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460D6C4-47B4-4C65-9898-91939DEFA2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pPr>
              <a:defRPr/>
            </a:pPr>
            <a:fld id="{584EC1C2-44E8-4013-85BB-A70CE1A06E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28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EB4BF5-6A0A-4B15-992F-F34A82095220}"/>
              </a:ext>
            </a:extLst>
          </p:cNvPr>
          <p:cNvSpPr/>
          <p:nvPr userDrawn="1"/>
        </p:nvSpPr>
        <p:spPr>
          <a:xfrm>
            <a:off x="0" y="1"/>
            <a:ext cx="12192000" cy="1736725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1E6039B-1FE1-4A00-9B7D-515537E4FF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30" r="31139" b="54401"/>
          <a:stretch>
            <a:fillRect/>
          </a:stretch>
        </p:blipFill>
        <p:spPr bwMode="auto">
          <a:xfrm>
            <a:off x="0" y="1401763"/>
            <a:ext cx="121920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B219A72-4AEA-46E0-97CB-04B9B1FD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335451"/>
            <a:ext cx="11282767" cy="1066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C19001-FCD1-4C1B-99AB-BA800FEDC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6" y="2311882"/>
            <a:ext cx="11282767" cy="3688983"/>
          </a:xfr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87FDBD3-988B-4AA6-B85C-040CF2B35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pPr>
              <a:defRPr/>
            </a:pPr>
            <a:fld id="{CA669032-74A6-47A2-B266-EDBF2F5891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76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4AFF9A3C-E850-4E7F-99D0-5F21719C46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30" r="31139" b="54401"/>
          <a:stretch>
            <a:fillRect/>
          </a:stretch>
        </p:blipFill>
        <p:spPr bwMode="auto">
          <a:xfrm>
            <a:off x="0" y="3375026"/>
            <a:ext cx="1219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1178CE-0ADD-4993-9360-A46EC370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225350"/>
            <a:ext cx="9144000" cy="15489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D418C0F-E140-45AE-B8A7-BC4B809E1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6082"/>
            <a:ext cx="9144000" cy="2387600"/>
          </a:xfrm>
        </p:spPr>
        <p:txBody>
          <a:bodyPr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8AB6E33-361B-43AC-A5EF-074DECA0B9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pPr>
              <a:defRPr/>
            </a:pPr>
            <a:fld id="{9AE3658E-9373-4BFD-9C7F-CE4A848E5D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80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79B5AA-B83C-447D-A19C-6FED43968842}"/>
              </a:ext>
            </a:extLst>
          </p:cNvPr>
          <p:cNvSpPr/>
          <p:nvPr userDrawn="1"/>
        </p:nvSpPr>
        <p:spPr>
          <a:xfrm>
            <a:off x="0" y="1"/>
            <a:ext cx="12192000" cy="1736725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A8D23BB-897B-494A-AE20-4E3EC19359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30" r="31139" b="54401"/>
          <a:stretch>
            <a:fillRect/>
          </a:stretch>
        </p:blipFill>
        <p:spPr bwMode="auto">
          <a:xfrm>
            <a:off x="0" y="1401763"/>
            <a:ext cx="121920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A48EAC-82CE-495A-A031-640DFB27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335451"/>
            <a:ext cx="11282767" cy="1066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488393-45EE-4559-8BF2-2E88AB4ED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618" y="2072809"/>
            <a:ext cx="551712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88F3912-78BB-4BD9-BAC1-D2E5361AB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618" y="2896724"/>
            <a:ext cx="5517129" cy="3054627"/>
          </a:xfrm>
        </p:spPr>
        <p:txBody>
          <a:bodyPr/>
          <a:lstStyle>
            <a:lvl1pPr>
              <a:defRPr sz="1800"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1800">
                <a:latin typeface="Montserrat" panose="00000500000000000000" pitchFamily="50" charset="0"/>
              </a:defRPr>
            </a:lvl4pPr>
            <a:lvl5pPr>
              <a:defRPr sz="18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68CAEE4-7D9A-45EB-895A-C1F370163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371" y="2072809"/>
            <a:ext cx="557551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C566E57-D193-4EF0-93D5-B77B4E88AB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46371" y="2896724"/>
            <a:ext cx="5575515" cy="3054627"/>
          </a:xfrm>
        </p:spPr>
        <p:txBody>
          <a:bodyPr/>
          <a:lstStyle>
            <a:lvl1pPr>
              <a:defRPr sz="1800"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1800">
                <a:latin typeface="Montserrat" panose="00000500000000000000" pitchFamily="50" charset="0"/>
              </a:defRPr>
            </a:lvl4pPr>
            <a:lvl5pPr>
              <a:defRPr sz="18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2BE598A-6CFB-414A-BAB8-04A3787CF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pPr>
              <a:defRPr/>
            </a:pPr>
            <a:fld id="{ADFA422E-E5B5-4CEC-97D9-4E711936CB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81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E12ED7-5CC2-4FF7-A596-CA34DA2E3A35}"/>
              </a:ext>
            </a:extLst>
          </p:cNvPr>
          <p:cNvSpPr/>
          <p:nvPr userDrawn="1"/>
        </p:nvSpPr>
        <p:spPr>
          <a:xfrm>
            <a:off x="0" y="1"/>
            <a:ext cx="12192000" cy="1736725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6DD481B-B316-4606-8FB4-7BE90CB1F4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30" r="31139" b="54401"/>
          <a:stretch>
            <a:fillRect/>
          </a:stretch>
        </p:blipFill>
        <p:spPr bwMode="auto">
          <a:xfrm>
            <a:off x="0" y="1401763"/>
            <a:ext cx="121920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72CFB7E-3E55-44BF-8B32-92E7A4896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618" y="2072809"/>
            <a:ext cx="551712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BBA372-F9D1-40D0-9D92-C9EDF070F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618" y="2896724"/>
            <a:ext cx="5517129" cy="3054627"/>
          </a:xfrm>
        </p:spPr>
        <p:txBody>
          <a:bodyPr/>
          <a:lstStyle>
            <a:lvl1pPr>
              <a:defRPr sz="1800"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1800">
                <a:latin typeface="Montserrat" panose="00000500000000000000" pitchFamily="50" charset="0"/>
              </a:defRPr>
            </a:lvl4pPr>
            <a:lvl5pPr>
              <a:defRPr sz="18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DBB6751-C05F-4402-A85C-D0C0C684A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371" y="2072809"/>
            <a:ext cx="557551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0EE1937-817D-47CF-AFED-06B531E9A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6371" y="2896724"/>
            <a:ext cx="5575515" cy="3054627"/>
          </a:xfrm>
        </p:spPr>
        <p:txBody>
          <a:bodyPr/>
          <a:lstStyle>
            <a:lvl1pPr>
              <a:defRPr sz="1800"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1800">
                <a:latin typeface="Montserrat" panose="00000500000000000000" pitchFamily="50" charset="0"/>
              </a:defRPr>
            </a:lvl4pPr>
            <a:lvl5pPr>
              <a:defRPr sz="18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DF278A2-0A6C-498C-B7B9-A5B4B0AD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335451"/>
            <a:ext cx="11282767" cy="1066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114B723-881D-4211-BDDB-D1D35208E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pPr>
              <a:defRPr/>
            </a:pPr>
            <a:fld id="{5FF42E2D-E9B0-4E3F-9C55-77E72AC53F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8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B84E21-AB7E-42C0-AF3C-F35B368B3E05}"/>
              </a:ext>
            </a:extLst>
          </p:cNvPr>
          <p:cNvSpPr/>
          <p:nvPr userDrawn="1"/>
        </p:nvSpPr>
        <p:spPr>
          <a:xfrm>
            <a:off x="0" y="1"/>
            <a:ext cx="12192000" cy="1736725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6EFFC66-CC92-4724-AE41-CC522C71CF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30" r="31139" b="54401"/>
          <a:stretch>
            <a:fillRect/>
          </a:stretch>
        </p:blipFill>
        <p:spPr bwMode="auto">
          <a:xfrm>
            <a:off x="0" y="1401763"/>
            <a:ext cx="121920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4D8C6E-EA09-41BE-A313-AFB5B3E367F0}"/>
              </a:ext>
            </a:extLst>
          </p:cNvPr>
          <p:cNvSpPr txBox="1">
            <a:spLocks/>
          </p:cNvSpPr>
          <p:nvPr userDrawn="1"/>
        </p:nvSpPr>
        <p:spPr>
          <a:xfrm>
            <a:off x="480485" y="334963"/>
            <a:ext cx="11281833" cy="1066800"/>
          </a:xfrm>
          <a:prstGeom prst="rect">
            <a:avLst/>
          </a:prstGeom>
        </p:spPr>
        <p:txBody>
          <a:bodyPr lIns="68580" tIns="34290" rIns="68580" bIns="3429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Gotham" panose="02000504020000020004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 dirty="0">
                <a:latin typeface="Montserrat" panose="00000500000000000000" pitchFamily="50" charset="0"/>
              </a:rPr>
              <a:t>Click to edit Master title style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C42059E-8916-4DA6-9B77-E311CD1D4AF9}"/>
              </a:ext>
            </a:extLst>
          </p:cNvPr>
          <p:cNvSpPr txBox="1">
            <a:spLocks/>
          </p:cNvSpPr>
          <p:nvPr userDrawn="1"/>
        </p:nvSpPr>
        <p:spPr>
          <a:xfrm>
            <a:off x="480485" y="6238876"/>
            <a:ext cx="51011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Gotham" panose="02000504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EDF8054-3858-426C-B1A6-D090ABBA8C62}" type="slidenum">
              <a:rPr lang="en-US" sz="1350" smtClean="0"/>
              <a:pPr>
                <a:defRPr/>
              </a:pPr>
              <a:t>‹#›</a:t>
            </a:fld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DF892-72AB-40D4-A4E8-FEAABA74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827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72572A5-D553-4FE5-929A-0393E75F3C82}"/>
              </a:ext>
            </a:extLst>
          </p:cNvPr>
          <p:cNvSpPr txBox="1">
            <a:spLocks/>
          </p:cNvSpPr>
          <p:nvPr userDrawn="1"/>
        </p:nvSpPr>
        <p:spPr>
          <a:xfrm>
            <a:off x="480485" y="6238876"/>
            <a:ext cx="51011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Gotham" panose="02000504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9F8C362-D39A-437B-BE9F-AC652C895F54}" type="slidenum">
              <a:rPr lang="en-US" sz="1350" smtClean="0"/>
              <a:pPr>
                <a:defRPr/>
              </a:pPr>
              <a:t>‹#›</a:t>
            </a:fld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1357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EF0DAC-20FD-4E93-B978-6D1FC1743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29" r="31139" b="54400"/>
          <a:stretch/>
        </p:blipFill>
        <p:spPr>
          <a:xfrm>
            <a:off x="0" y="3374892"/>
            <a:ext cx="12192000" cy="77232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1178CE-0ADD-4993-9360-A46EC370CD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4000" y="4225350"/>
            <a:ext cx="9144000" cy="15489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267CBFE-D422-485D-85E4-5A21F7188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D418C0F-E140-45AE-B8A7-BC4B809E1E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83608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1940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D5330-0FE3-48F1-B1B0-089ADB34CD0B}"/>
              </a:ext>
            </a:extLst>
          </p:cNvPr>
          <p:cNvSpPr/>
          <p:nvPr userDrawn="1"/>
        </p:nvSpPr>
        <p:spPr>
          <a:xfrm rot="16200000">
            <a:off x="-837141" y="837142"/>
            <a:ext cx="6858000" cy="5183717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3F8AD3D-C20B-4E8D-A98E-084CD5746D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31139" r="54401" b="4115"/>
          <a:stretch>
            <a:fillRect/>
          </a:stretch>
        </p:blipFill>
        <p:spPr bwMode="auto">
          <a:xfrm>
            <a:off x="4675717" y="-433388"/>
            <a:ext cx="1013883" cy="802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CA6778C-9482-4F57-AC19-5444BE1C794A}"/>
              </a:ext>
            </a:extLst>
          </p:cNvPr>
          <p:cNvSpPr txBox="1">
            <a:spLocks/>
          </p:cNvSpPr>
          <p:nvPr userDrawn="1"/>
        </p:nvSpPr>
        <p:spPr>
          <a:xfrm>
            <a:off x="480485" y="6238876"/>
            <a:ext cx="51011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Gotham" panose="02000504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7161775-6E6A-4B37-BC28-0EADD8EA8DA8}" type="slidenum">
              <a:rPr lang="en-US" sz="135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D0B5F-E481-4A34-B519-DFBAC348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457200"/>
            <a:ext cx="3990107" cy="16002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349A44-E6BF-43E0-AE22-4AF558D30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0243" y="987427"/>
            <a:ext cx="5963443" cy="4873625"/>
          </a:xfrm>
        </p:spPr>
        <p:txBody>
          <a:bodyPr/>
          <a:lstStyle>
            <a:lvl1pPr>
              <a:defRPr sz="2100">
                <a:latin typeface="Montserrat" panose="00000500000000000000" pitchFamily="50" charset="0"/>
              </a:defRPr>
            </a:lvl1pPr>
            <a:lvl2pPr>
              <a:defRPr sz="2100">
                <a:latin typeface="Montserrat" panose="00000500000000000000" pitchFamily="50" charset="0"/>
              </a:defRPr>
            </a:lvl2pPr>
            <a:lvl3pPr>
              <a:defRPr sz="1800">
                <a:latin typeface="Montserrat" panose="00000500000000000000" pitchFamily="50" charset="0"/>
              </a:defRPr>
            </a:lvl3pPr>
            <a:lvl4pPr>
              <a:defRPr sz="1800">
                <a:latin typeface="Montserrat" panose="00000500000000000000" pitchFamily="50" charset="0"/>
              </a:defRPr>
            </a:lvl4pPr>
            <a:lvl5pPr>
              <a:defRPr sz="1800">
                <a:latin typeface="Montserrat" panose="00000500000000000000" pitchFamily="50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A365D5C-22FC-43BF-BDAD-E05CB0DF4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447" y="2369885"/>
            <a:ext cx="3990107" cy="359948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414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D28867-6C8F-4A20-8AF3-64EA76B08FB1}"/>
              </a:ext>
            </a:extLst>
          </p:cNvPr>
          <p:cNvSpPr/>
          <p:nvPr userDrawn="1"/>
        </p:nvSpPr>
        <p:spPr>
          <a:xfrm rot="16200000">
            <a:off x="-837141" y="837142"/>
            <a:ext cx="6858000" cy="5183717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46F82FA-4806-4B9A-8868-7A4057970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31139" r="54401" b="4115"/>
          <a:stretch>
            <a:fillRect/>
          </a:stretch>
        </p:blipFill>
        <p:spPr bwMode="auto">
          <a:xfrm>
            <a:off x="4675717" y="-433388"/>
            <a:ext cx="1013883" cy="802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BE90523-B56F-4691-9C6A-D2114A508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95825" y="987427"/>
            <a:ext cx="5815729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F0364E-D173-43E1-A7AE-0528B4C0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457200"/>
            <a:ext cx="3990107" cy="16002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61766D7-8563-442F-9BFD-9E166A6F8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447" y="2369885"/>
            <a:ext cx="3990107" cy="359948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E7159D0-2B7B-43B9-ADD1-2093063309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  <a:latin typeface="Gotham" panose="02000504020000020004" pitchFamily="2" charset="0"/>
              </a:defRPr>
            </a:lvl1pPr>
          </a:lstStyle>
          <a:p>
            <a:pPr>
              <a:defRPr/>
            </a:pPr>
            <a:fld id="{3799AF6D-6839-4E56-8033-8157E2BC4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65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FA51B6-E855-46A4-80CA-984831662A4C}"/>
              </a:ext>
            </a:extLst>
          </p:cNvPr>
          <p:cNvSpPr/>
          <p:nvPr userDrawn="1"/>
        </p:nvSpPr>
        <p:spPr>
          <a:xfrm>
            <a:off x="0" y="1"/>
            <a:ext cx="12192000" cy="1736725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D0C9133-4BC0-40CE-93C2-BACE4DCDD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30" r="31139" b="54401"/>
          <a:stretch>
            <a:fillRect/>
          </a:stretch>
        </p:blipFill>
        <p:spPr bwMode="auto">
          <a:xfrm>
            <a:off x="0" y="1401763"/>
            <a:ext cx="121920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Vertical Text Placeholder 2">
            <a:extLst>
              <a:ext uri="{FF2B5EF4-FFF2-40B4-BE49-F238E27FC236}">
                <a16:creationId xmlns:a16="http://schemas.microsoft.com/office/drawing/2014/main" id="{E0592DB9-B82B-4AA4-A4B4-DBC3AAB74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0446" y="2311882"/>
            <a:ext cx="11282767" cy="3688983"/>
          </a:xfrm>
        </p:spPr>
        <p:txBody>
          <a:bodyPr vert="eaVert"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296D37-222F-487C-9A3C-D7E6FD77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9" y="335451"/>
            <a:ext cx="11282767" cy="1066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A15690A-39E4-477B-A592-DD181700C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pPr>
              <a:defRPr/>
            </a:pPr>
            <a:fld id="{0F128FDF-FCD9-4EB4-98A2-8CB5E2D947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4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itle 1">
            <a:extLst>
              <a:ext uri="{FF2B5EF4-FFF2-40B4-BE49-F238E27FC236}">
                <a16:creationId xmlns:a16="http://schemas.microsoft.com/office/drawing/2014/main" id="{24A8F905-A1B2-40CC-9441-467BE4DD3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6325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6E53FF46-2E88-4682-A3BD-920BA931B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0446" y="365125"/>
            <a:ext cx="8092055" cy="5632552"/>
          </a:xfrm>
        </p:spPr>
        <p:txBody>
          <a:bodyPr vert="eaVert"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C664B-A690-495C-845F-3CB69B406B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2B27F-4F25-4779-9FD3-E53E9D0117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6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24C5FA-90A1-4923-BAEF-8CC6AE1F5C1C}"/>
              </a:ext>
            </a:extLst>
          </p:cNvPr>
          <p:cNvSpPr/>
          <p:nvPr userDrawn="1"/>
        </p:nvSpPr>
        <p:spPr>
          <a:xfrm>
            <a:off x="0" y="0"/>
            <a:ext cx="12192000" cy="1737360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F57596-90B0-406C-8714-4CB5E4ECA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29" r="31139" b="54400"/>
          <a:stretch/>
        </p:blipFill>
        <p:spPr>
          <a:xfrm>
            <a:off x="0" y="1401910"/>
            <a:ext cx="12192000" cy="7723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A48EAC-82CE-495A-A031-640DFB27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335449"/>
            <a:ext cx="11282767" cy="1066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5CEF7C-DDEF-40C0-B4F2-DB3A09529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488393-45EE-4559-8BF2-2E88AB4ED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617" y="2072809"/>
            <a:ext cx="551712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88F3912-78BB-4BD9-BAC1-D2E5361AB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617" y="2896722"/>
            <a:ext cx="5517129" cy="3054627"/>
          </a:xfrm>
        </p:spPr>
        <p:txBody>
          <a:bodyPr/>
          <a:lstStyle>
            <a:lvl1pPr>
              <a:defRPr sz="2400"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2400">
                <a:latin typeface="Montserrat" panose="00000500000000000000" pitchFamily="50" charset="0"/>
              </a:defRPr>
            </a:lvl4pPr>
            <a:lvl5pPr>
              <a:defRPr sz="24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68CAEE4-7D9A-45EB-895A-C1F370163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370" y="2072809"/>
            <a:ext cx="55755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C566E57-D193-4EF0-93D5-B77B4E88AB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46371" y="2896722"/>
            <a:ext cx="5575514" cy="3054627"/>
          </a:xfrm>
        </p:spPr>
        <p:txBody>
          <a:bodyPr/>
          <a:lstStyle>
            <a:lvl1pPr>
              <a:defRPr sz="2400"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2400">
                <a:latin typeface="Montserrat" panose="00000500000000000000" pitchFamily="50" charset="0"/>
              </a:defRPr>
            </a:lvl4pPr>
            <a:lvl5pPr>
              <a:defRPr sz="24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2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72CFB7E-3E55-44BF-8B32-92E7A4896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617" y="2072809"/>
            <a:ext cx="551712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BBA372-F9D1-40D0-9D92-C9EDF070F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617" y="2896722"/>
            <a:ext cx="5517129" cy="3054627"/>
          </a:xfrm>
        </p:spPr>
        <p:txBody>
          <a:bodyPr/>
          <a:lstStyle>
            <a:lvl1pPr>
              <a:defRPr sz="2400"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2400">
                <a:latin typeface="Montserrat" panose="00000500000000000000" pitchFamily="50" charset="0"/>
              </a:defRPr>
            </a:lvl4pPr>
            <a:lvl5pPr>
              <a:defRPr sz="24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DBB6751-C05F-4402-A85C-D0C0C684A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370" y="2072809"/>
            <a:ext cx="55755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0EE1937-817D-47CF-AFED-06B531E9A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6371" y="2896722"/>
            <a:ext cx="5575514" cy="3054627"/>
          </a:xfrm>
        </p:spPr>
        <p:txBody>
          <a:bodyPr/>
          <a:lstStyle>
            <a:lvl1pPr>
              <a:defRPr sz="2400"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2400">
                <a:latin typeface="Montserrat" panose="00000500000000000000" pitchFamily="50" charset="0"/>
              </a:defRPr>
            </a:lvl4pPr>
            <a:lvl5pPr>
              <a:defRPr sz="24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5B291A2-898B-4590-A491-D65CAEC1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7ACF98-ADB4-46B4-A879-DD9C0AF6E329}"/>
              </a:ext>
            </a:extLst>
          </p:cNvPr>
          <p:cNvSpPr/>
          <p:nvPr userDrawn="1"/>
        </p:nvSpPr>
        <p:spPr>
          <a:xfrm>
            <a:off x="0" y="0"/>
            <a:ext cx="12192000" cy="1737360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330141-55A0-4F25-82D4-EFC0A883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29" r="31139" b="54400"/>
          <a:stretch/>
        </p:blipFill>
        <p:spPr>
          <a:xfrm>
            <a:off x="0" y="1401910"/>
            <a:ext cx="12192000" cy="7723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DF278A2-0A6C-498C-B7B9-A5B4B0AD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335449"/>
            <a:ext cx="11282767" cy="1066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1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DF892-72AB-40D4-A4E8-FEAABA74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E607C8-B7A1-4C4F-8832-EA1D45DAE3AA}"/>
              </a:ext>
            </a:extLst>
          </p:cNvPr>
          <p:cNvSpPr/>
          <p:nvPr userDrawn="1"/>
        </p:nvSpPr>
        <p:spPr>
          <a:xfrm>
            <a:off x="0" y="0"/>
            <a:ext cx="12192000" cy="1737360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E5FE8-8D2C-4EBD-B4C1-9716D8BA6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29" r="31139" b="54400"/>
          <a:stretch/>
        </p:blipFill>
        <p:spPr>
          <a:xfrm>
            <a:off x="0" y="1401910"/>
            <a:ext cx="12192000" cy="7723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E5ADCD-51DC-4EC4-85B3-AA0B98283A0B}"/>
              </a:ext>
            </a:extLst>
          </p:cNvPr>
          <p:cNvSpPr txBox="1">
            <a:spLocks/>
          </p:cNvSpPr>
          <p:nvPr userDrawn="1"/>
        </p:nvSpPr>
        <p:spPr>
          <a:xfrm>
            <a:off x="480447" y="335449"/>
            <a:ext cx="11282767" cy="1066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Gotham" panose="02000504020000020004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Montserrat" panose="00000500000000000000" pitchFamily="50" charset="0"/>
              </a:rPr>
              <a:t>Click to edit Master title style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212082A-55AA-43FD-AE3D-A2BE6DD393D3}"/>
              </a:ext>
            </a:extLst>
          </p:cNvPr>
          <p:cNvSpPr txBox="1">
            <a:spLocks/>
          </p:cNvSpPr>
          <p:nvPr userDrawn="1"/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Gotham" panose="02000504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8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9F778FD-7886-4562-BC23-ADAE78E7E1D3}"/>
              </a:ext>
            </a:extLst>
          </p:cNvPr>
          <p:cNvSpPr txBox="1">
            <a:spLocks/>
          </p:cNvSpPr>
          <p:nvPr userDrawn="1"/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Gotham" panose="02000504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7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E9F9BD-0CD3-4C0A-B29B-D55E5034F85A}"/>
              </a:ext>
            </a:extLst>
          </p:cNvPr>
          <p:cNvSpPr/>
          <p:nvPr userDrawn="1"/>
        </p:nvSpPr>
        <p:spPr>
          <a:xfrm rot="16200000">
            <a:off x="-837406" y="837406"/>
            <a:ext cx="6858000" cy="5183188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D0B5F-E481-4A34-B519-DFBAC348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457200"/>
            <a:ext cx="399010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349A44-E6BF-43E0-AE22-4AF558D30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0242" y="987425"/>
            <a:ext cx="5963443" cy="4873625"/>
          </a:xfrm>
        </p:spPr>
        <p:txBody>
          <a:bodyPr/>
          <a:lstStyle>
            <a:lvl1pPr>
              <a:defRPr sz="2800">
                <a:latin typeface="Montserrat" panose="00000500000000000000" pitchFamily="50" charset="0"/>
              </a:defRPr>
            </a:lvl1pPr>
            <a:lvl2pPr>
              <a:defRPr sz="2800">
                <a:latin typeface="Montserrat" panose="00000500000000000000" pitchFamily="50" charset="0"/>
              </a:defRPr>
            </a:lvl2pPr>
            <a:lvl3pPr>
              <a:defRPr sz="2400">
                <a:latin typeface="Montserrat" panose="00000500000000000000" pitchFamily="50" charset="0"/>
              </a:defRPr>
            </a:lvl3pPr>
            <a:lvl4pPr>
              <a:defRPr sz="2400">
                <a:latin typeface="Montserrat" panose="00000500000000000000" pitchFamily="50" charset="0"/>
              </a:defRPr>
            </a:lvl4pPr>
            <a:lvl5pPr>
              <a:defRPr sz="2400">
                <a:latin typeface="Montserrat" panose="00000500000000000000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A365D5C-22FC-43BF-BDAD-E05CB0DF4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447" y="2369883"/>
            <a:ext cx="3990106" cy="359948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867739-71A0-467F-84DC-5EE0473DC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29" r="31139" b="54400"/>
          <a:stretch/>
        </p:blipFill>
        <p:spPr>
          <a:xfrm rot="16200000">
            <a:off x="1169128" y="3073055"/>
            <a:ext cx="8028122" cy="1014107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D2D1066-89E7-4CD7-A323-858000A50A37}"/>
              </a:ext>
            </a:extLst>
          </p:cNvPr>
          <p:cNvSpPr txBox="1">
            <a:spLocks/>
          </p:cNvSpPr>
          <p:nvPr userDrawn="1"/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Gotham" panose="02000504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582CE5-C80A-41F3-A5D3-8F037DCEA62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6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BE90523-B56F-4691-9C6A-D2114A508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95824" y="987425"/>
            <a:ext cx="581572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FC4801-788A-4D06-9E12-8643195E2076}"/>
              </a:ext>
            </a:extLst>
          </p:cNvPr>
          <p:cNvSpPr/>
          <p:nvPr userDrawn="1"/>
        </p:nvSpPr>
        <p:spPr>
          <a:xfrm rot="16200000">
            <a:off x="-837406" y="837406"/>
            <a:ext cx="6858000" cy="5183188"/>
          </a:xfrm>
          <a:prstGeom prst="rect">
            <a:avLst/>
          </a:prstGeom>
          <a:solidFill>
            <a:srgbClr val="1C5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F0364E-D173-43E1-A7AE-0528B4C0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457200"/>
            <a:ext cx="3990106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61766D7-8563-442F-9BFD-9E166A6F8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447" y="2369883"/>
            <a:ext cx="3990106" cy="359948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AAA82C-B705-45B1-BBB8-80998D0CE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25329" r="31139" b="54400"/>
          <a:stretch/>
        </p:blipFill>
        <p:spPr>
          <a:xfrm rot="16200000">
            <a:off x="1169128" y="3073055"/>
            <a:ext cx="8028122" cy="1014107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A95BFC7-E2A4-42C3-B435-325035AFA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" panose="02000504020000020004" pitchFamily="2" charset="0"/>
              </a:defRPr>
            </a:lvl1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3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002A5F-0138-405E-8059-545775D6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335449"/>
            <a:ext cx="11282767" cy="1066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0341AA1-C49D-4F9B-BE8F-83DBE903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446" y="2311882"/>
            <a:ext cx="11282766" cy="3688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6427070-A3A6-474B-8C5B-FAD577491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46" y="6238562"/>
            <a:ext cx="510067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otham" panose="02000504020000020004" pitchFamily="2" charset="0"/>
              </a:defRPr>
            </a:lvl1pPr>
          </a:lstStyle>
          <a:p>
            <a:fld id="{83582CE5-C80A-41F3-A5D3-8F037DCEA62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F32B5131-4DDF-4CE2-9DC9-1053154956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72" y="6238562"/>
            <a:ext cx="2553840" cy="39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4" name="Picture 2">
            <a:extLst>
              <a:ext uri="{FF2B5EF4-FFF2-40B4-BE49-F238E27FC236}">
                <a16:creationId xmlns:a16="http://schemas.microsoft.com/office/drawing/2014/main" id="{6DC7B156-A8E1-4590-9F28-6660FB52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4035" name="Text Box 3">
            <a:extLst>
              <a:ext uri="{FF2B5EF4-FFF2-40B4-BE49-F238E27FC236}">
                <a16:creationId xmlns:a16="http://schemas.microsoft.com/office/drawing/2014/main" id="{222356FD-3A43-4586-8445-9D547E67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667" y="6654801"/>
            <a:ext cx="2844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GB" altLang="en-US" sz="1000" b="0">
                <a:solidFill>
                  <a:srgbClr val="5B0091"/>
                </a:solidFill>
                <a:cs typeface="Arial" panose="020B0604020202020204" pitchFamily="34" charset="0"/>
              </a:rPr>
              <a:t>© Boardworks 2012</a:t>
            </a:r>
          </a:p>
        </p:txBody>
      </p:sp>
      <p:sp>
        <p:nvSpPr>
          <p:cNvPr id="684036" name="Text Box 4">
            <a:extLst>
              <a:ext uri="{FF2B5EF4-FFF2-40B4-BE49-F238E27FC236}">
                <a16:creationId xmlns:a16="http://schemas.microsoft.com/office/drawing/2014/main" id="{C3E2D571-483A-40A1-AA6D-E37BC32E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1" y="44451"/>
            <a:ext cx="806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>
              <a:solidFill>
                <a:srgbClr val="5B0091"/>
              </a:solidFill>
              <a:cs typeface="Arial" panose="020B0604020202020204" pitchFamily="34" charset="0"/>
            </a:endParaRPr>
          </a:p>
        </p:txBody>
      </p:sp>
      <p:sp>
        <p:nvSpPr>
          <p:cNvPr id="684037" name="Text Box 5">
            <a:extLst>
              <a:ext uri="{FF2B5EF4-FFF2-40B4-BE49-F238E27FC236}">
                <a16:creationId xmlns:a16="http://schemas.microsoft.com/office/drawing/2014/main" id="{4A5D7B0B-FB59-47EC-AE29-3ACCBB78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67" y="22226"/>
            <a:ext cx="806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>
              <a:solidFill>
                <a:srgbClr val="5B0091"/>
              </a:solidFill>
              <a:cs typeface="Arial" panose="020B0604020202020204" pitchFamily="34" charset="0"/>
            </a:endParaRPr>
          </a:p>
        </p:txBody>
      </p:sp>
      <p:sp>
        <p:nvSpPr>
          <p:cNvPr id="684038" name="Text Box 6">
            <a:extLst>
              <a:ext uri="{FF2B5EF4-FFF2-40B4-BE49-F238E27FC236}">
                <a16:creationId xmlns:a16="http://schemas.microsoft.com/office/drawing/2014/main" id="{82ACCAF2-456A-45B5-8377-16B5CCAB8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1" y="6626226"/>
            <a:ext cx="1488016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fld id="{7F98A5F7-C138-4716-A5CD-2B99B06039C0}" type="slidenum">
              <a:rPr lang="en-GB" altLang="en-US" sz="1000" b="0">
                <a:solidFill>
                  <a:srgbClr val="5B0091"/>
                </a:solidFill>
                <a:cs typeface="Arial" panose="020B0604020202020204" pitchFamily="34" charset="0"/>
              </a:rPr>
              <a:pPr eaLnBrk="1" hangingPunct="1">
                <a:spcBef>
                  <a:spcPct val="50000"/>
                </a:spcBef>
              </a:pPr>
              <a:t>‹#›</a:t>
            </a:fld>
            <a:r>
              <a:rPr lang="en-GB" altLang="en-US" sz="1000" b="0">
                <a:solidFill>
                  <a:srgbClr val="5B0091"/>
                </a:solidFill>
                <a:cs typeface="Arial" panose="020B0604020202020204" pitchFamily="34" charset="0"/>
              </a:rPr>
              <a:t> of 32</a:t>
            </a:r>
          </a:p>
        </p:txBody>
      </p:sp>
      <p:sp>
        <p:nvSpPr>
          <p:cNvPr id="684039" name="Text Box 7">
            <a:extLst>
              <a:ext uri="{FF2B5EF4-FFF2-40B4-BE49-F238E27FC236}">
                <a16:creationId xmlns:a16="http://schemas.microsoft.com/office/drawing/2014/main" id="{1B3D1418-6792-4CC4-92F1-5D0DE7F9C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67" y="22226"/>
            <a:ext cx="806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>
              <a:solidFill>
                <a:srgbClr val="5B0091"/>
              </a:solidFill>
              <a:cs typeface="Arial" panose="020B0604020202020204" pitchFamily="34" charset="0"/>
            </a:endParaRPr>
          </a:p>
        </p:txBody>
      </p:sp>
      <p:sp>
        <p:nvSpPr>
          <p:cNvPr id="684040" name="Rectangle 8">
            <a:extLst>
              <a:ext uri="{FF2B5EF4-FFF2-40B4-BE49-F238E27FC236}">
                <a16:creationId xmlns:a16="http://schemas.microsoft.com/office/drawing/2014/main" id="{21731B5C-CBA7-437A-BBB4-74D29F8EF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1451" y="63501"/>
            <a:ext cx="109728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684041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C6D753-4C87-4792-B056-B5C448FC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67" y="6148388"/>
            <a:ext cx="8382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4042" name="Picture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918D5F4-8832-4B9E-99E7-4FB8E695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6146801"/>
            <a:ext cx="840317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9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7543FE18-C7FE-4BA8-AF5D-134328D78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0485" y="334963"/>
            <a:ext cx="1128183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EA174EC3-4C97-4281-9F40-8E74FE65B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80485" y="2311400"/>
            <a:ext cx="11281833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6427070-A3A6-474B-8C5B-FAD577491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85" y="6238876"/>
            <a:ext cx="510116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otham" panose="02000504020000020004" pitchFamily="2" charset="0"/>
                <a:cs typeface="+mn-cs"/>
              </a:defRPr>
            </a:lvl1pPr>
          </a:lstStyle>
          <a:p>
            <a:pPr>
              <a:defRPr/>
            </a:pPr>
            <a:fld id="{D802DA66-603C-4FE5-B422-73FA391D2B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5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84E16859-1009-4D38-B4BA-917B6FAEDA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618" y="6238875"/>
            <a:ext cx="25527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54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Montserrat" panose="00000500000000000000" pitchFamily="50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Montserrat" panose="0000050000000000000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Montserrat" panose="0000050000000000000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Montserrat" panose="0000050000000000000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Montserrat" panose="0000050000000000000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Montserrat" panose="0000050000000000000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Montserrat" panose="0000050000000000000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Montserrat" panose="0000050000000000000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Montserrat" panose="0000050000000000000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ardworkseducation.com/offline-installation-mac/" TargetMode="External"/><Relationship Id="rId2" Type="http://schemas.openxmlformats.org/officeDocument/2006/relationships/hyperlink" Target="https://www.boardworkseducation.com/installation-pc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2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business.tutsplus.com/series/how-to-use-powerpoint-ultimate-tutorial-guide--cms-1207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mailto:dave.wilkerson@boardworksed.com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andy.flowe@boardworksed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56B3389-0ECF-49C7-B74F-B27050502385}"/>
              </a:ext>
            </a:extLst>
          </p:cNvPr>
          <p:cNvSpPr/>
          <p:nvPr/>
        </p:nvSpPr>
        <p:spPr>
          <a:xfrm>
            <a:off x="9119936" y="6063915"/>
            <a:ext cx="2887579" cy="823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unch of items that are sitting on a desk&#10;&#10;Description generated with high confidence">
            <a:extLst>
              <a:ext uri="{FF2B5EF4-FFF2-40B4-BE49-F238E27FC236}">
                <a16:creationId xmlns:a16="http://schemas.microsoft.com/office/drawing/2014/main" id="{03F3ED44-6986-4568-9BD6-BCDD7A87E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" b="106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C0ABEA-C84F-400C-934D-66A4CA746380}"/>
              </a:ext>
            </a:extLst>
          </p:cNvPr>
          <p:cNvSpPr/>
          <p:nvPr/>
        </p:nvSpPr>
        <p:spPr>
          <a:xfrm>
            <a:off x="0" y="-26307"/>
            <a:ext cx="12192000" cy="6884297"/>
          </a:xfrm>
          <a:prstGeom prst="rect">
            <a:avLst/>
          </a:prstGeom>
          <a:solidFill>
            <a:srgbClr val="1C55AD">
              <a:alpha val="84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1B2E48A-072B-45D0-A5DD-1AB22AE57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324">
            <a:off x="4350426" y="3668417"/>
            <a:ext cx="5715012" cy="190500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72EADAA-C855-4897-ADB6-37E732C9F437}"/>
              </a:ext>
            </a:extLst>
          </p:cNvPr>
          <p:cNvSpPr/>
          <p:nvPr/>
        </p:nvSpPr>
        <p:spPr>
          <a:xfrm>
            <a:off x="874786" y="784944"/>
            <a:ext cx="5012693" cy="50126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6" descr="A close up of smoke&#10;&#10;Description generated with high confidence">
            <a:extLst>
              <a:ext uri="{FF2B5EF4-FFF2-40B4-BE49-F238E27FC236}">
                <a16:creationId xmlns:a16="http://schemas.microsoft.com/office/drawing/2014/main" id="{92F973BC-65A7-414F-AFD6-EC688D679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" y="367693"/>
            <a:ext cx="5952217" cy="5949517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67FF511-FCFF-4EE9-BC2D-4B1CC1889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53" y="2409372"/>
            <a:ext cx="5012693" cy="20060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C6071ED-B287-4841-BACC-B78EF25B5915}"/>
              </a:ext>
            </a:extLst>
          </p:cNvPr>
          <p:cNvGrpSpPr/>
          <p:nvPr/>
        </p:nvGrpSpPr>
        <p:grpSpPr>
          <a:xfrm>
            <a:off x="7761594" y="2713711"/>
            <a:ext cx="3816146" cy="3814415"/>
            <a:chOff x="7581818" y="2262448"/>
            <a:chExt cx="3816146" cy="381441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10C37DE-B587-4CB8-BBFF-DC882B214072}"/>
                </a:ext>
              </a:extLst>
            </p:cNvPr>
            <p:cNvSpPr/>
            <p:nvPr/>
          </p:nvSpPr>
          <p:spPr>
            <a:xfrm>
              <a:off x="7872485" y="2500506"/>
              <a:ext cx="3234813" cy="3234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Flama Condensed Bold" panose="02000000000000000000" pitchFamily="50" charset="0"/>
              </a:endParaRPr>
            </a:p>
          </p:txBody>
        </p:sp>
        <p:pic>
          <p:nvPicPr>
            <p:cNvPr id="18" name="Content Placeholder 6" descr="A close up of smoke&#10;&#10;Description generated with high confidence">
              <a:extLst>
                <a:ext uri="{FF2B5EF4-FFF2-40B4-BE49-F238E27FC236}">
                  <a16:creationId xmlns:a16="http://schemas.microsoft.com/office/drawing/2014/main" id="{5ABF67B5-467C-4415-803A-2AA1B9E9D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818" y="2262448"/>
              <a:ext cx="3816146" cy="381441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17EEDA8-F608-4DC3-B210-A69D5A2D036F}"/>
              </a:ext>
            </a:extLst>
          </p:cNvPr>
          <p:cNvSpPr/>
          <p:nvPr/>
        </p:nvSpPr>
        <p:spPr>
          <a:xfrm>
            <a:off x="8195677" y="3701313"/>
            <a:ext cx="30020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Flama Condensed Bold" panose="02000000000000000000" pitchFamily="50" charset="0"/>
              </a:rPr>
              <a:t>Quick Introduction </a:t>
            </a:r>
          </a:p>
          <a:p>
            <a:pPr algn="ctr"/>
            <a:r>
              <a:rPr lang="en-US" sz="2400" dirty="0">
                <a:latin typeface="Flama Condensed Bold" panose="02000000000000000000" pitchFamily="50" charset="0"/>
              </a:rPr>
              <a:t>&amp; Simple User Guide</a:t>
            </a:r>
          </a:p>
          <a:p>
            <a:pPr algn="ctr"/>
            <a:r>
              <a:rPr lang="en-US" sz="2400" dirty="0">
                <a:latin typeface="Flama Condensed Bold" panose="02000000000000000000" pitchFamily="50" charset="0"/>
              </a:rPr>
              <a:t>for your</a:t>
            </a:r>
          </a:p>
          <a:p>
            <a:pPr algn="ctr"/>
            <a:r>
              <a:rPr lang="en-US" sz="2400" dirty="0" err="1">
                <a:latin typeface="Flama Condensed Bold" panose="02000000000000000000" pitchFamily="50" charset="0"/>
              </a:rPr>
              <a:t>Boardworks</a:t>
            </a:r>
            <a:r>
              <a:rPr lang="en-US" sz="2400" dirty="0">
                <a:latin typeface="Flama Condensed Bold" panose="02000000000000000000" pitchFamily="50" charset="0"/>
              </a:rPr>
              <a:t> Resources</a:t>
            </a:r>
          </a:p>
          <a:p>
            <a:pPr algn="ctr"/>
            <a:r>
              <a:rPr lang="en-US" sz="2400" dirty="0">
                <a:latin typeface="Flama Condensed Bold" panose="02000000000000000000" pitchFamily="50" charset="0"/>
              </a:rPr>
              <a:t>Adult Education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68DB34-1BD3-412E-B942-98C4987896FF}"/>
              </a:ext>
            </a:extLst>
          </p:cNvPr>
          <p:cNvSpPr/>
          <p:nvPr/>
        </p:nvSpPr>
        <p:spPr>
          <a:xfrm>
            <a:off x="5887479" y="547373"/>
            <a:ext cx="619378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n w="0">
                  <a:solidFill>
                    <a:schemeClr val="bg1"/>
                  </a:solidFill>
                </a:ln>
                <a:solidFill>
                  <a:srgbClr val="823E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Welcome To </a:t>
            </a:r>
            <a:r>
              <a:rPr lang="en-US" sz="8000" dirty="0" err="1">
                <a:ln w="0">
                  <a:solidFill>
                    <a:schemeClr val="bg1"/>
                  </a:solidFill>
                </a:ln>
                <a:solidFill>
                  <a:srgbClr val="823E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Boardworks</a:t>
            </a:r>
            <a:r>
              <a:rPr lang="en-US" sz="8000" dirty="0">
                <a:ln w="0">
                  <a:solidFill>
                    <a:schemeClr val="bg1"/>
                  </a:solidFill>
                </a:ln>
                <a:solidFill>
                  <a:srgbClr val="823E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71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56BBDD-D177-43C3-9525-48216A51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Every Teacher </a:t>
            </a:r>
            <a:r>
              <a:rPr lang="en-US"/>
              <a:t>get All-Access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4FD7F-22B2-4329-A1F9-9DBF56360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794" y="2219415"/>
            <a:ext cx="4327329" cy="39239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ECEDE-35E1-4560-B5A4-D63C67E2E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2585" y="2219415"/>
            <a:ext cx="6159247" cy="4447713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/>
              <a:t>All Teachers should have access to all resources purchased, no matter your grade level or subject area.</a:t>
            </a:r>
          </a:p>
          <a:p>
            <a:pPr algn="ctr"/>
            <a:r>
              <a:rPr lang="en-US" sz="3200" i="1" dirty="0"/>
              <a:t>If not, please contact your tech supervisor.</a:t>
            </a:r>
          </a:p>
          <a:p>
            <a:pPr algn="ctr"/>
            <a:r>
              <a:rPr lang="en-US" sz="3200" i="1" dirty="0"/>
              <a:t>If you need to know what specific resources are available to you, please contact Dave or Andy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5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7FE66D-8DC4-4D48-9503-057039A7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1 - Finding The Right Content – Method 1</a:t>
            </a:r>
            <a:br>
              <a:rPr lang="en-US" dirty="0"/>
            </a:br>
            <a:r>
              <a:rPr lang="en-US" dirty="0"/>
              <a:t>Download PPT’s Directly </a:t>
            </a:r>
            <a:r>
              <a:rPr lang="en-US" i="1" dirty="0"/>
              <a:t>(Simplified Method)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5CA456-8D46-448B-9BD1-455C60D35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115" y="2216463"/>
            <a:ext cx="11293099" cy="182287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Click on the box link provided to your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PowerPoint Folders (for use on PC Version of PowerPoint)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Subject Area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FF47E7-4332-4688-9C4F-443762AB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33" y="3587068"/>
            <a:ext cx="8771832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95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7FE66D-8DC4-4D48-9503-057039A7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1 - Finding The Right Content – Method 1</a:t>
            </a:r>
            <a:br>
              <a:rPr lang="en-US" dirty="0"/>
            </a:br>
            <a:r>
              <a:rPr lang="en-US" dirty="0"/>
              <a:t>Download PPT’s Directly </a:t>
            </a:r>
            <a:r>
              <a:rPr lang="en-US" i="1" dirty="0"/>
              <a:t>(Simplified Method)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5CA456-8D46-448B-9BD1-455C60D35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115" y="2216463"/>
            <a:ext cx="11293099" cy="1822877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Select desired individual PowerPoint File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Click Download in upper right corner of screen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All Individual </a:t>
            </a:r>
            <a:r>
              <a:rPr lang="en-US" dirty="0" err="1"/>
              <a:t>Powerpoint</a:t>
            </a:r>
            <a:r>
              <a:rPr lang="en-US" dirty="0"/>
              <a:t> file to download fully</a:t>
            </a:r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CFC60-7F73-42DE-B847-6AB91717F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5" y="3598376"/>
            <a:ext cx="5114925" cy="2924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AB193C-6EC6-4E35-B524-A49439D9B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832" y="3429000"/>
            <a:ext cx="4293072" cy="32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29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7FE66D-8DC4-4D48-9503-057039A7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1 - Finding The Right Content – Method 2 </a:t>
            </a:r>
            <a:br>
              <a:rPr lang="en-US" dirty="0"/>
            </a:br>
            <a:r>
              <a:rPr lang="en-US" dirty="0"/>
              <a:t>Through Download Launcher </a:t>
            </a:r>
            <a:r>
              <a:rPr lang="en-US" b="0" i="1" dirty="0"/>
              <a:t>(More Complicated)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5CA456-8D46-448B-9BD1-455C60D35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115" y="2216463"/>
            <a:ext cx="9277567" cy="3054627"/>
          </a:xfrm>
        </p:spPr>
        <p:txBody>
          <a:bodyPr/>
          <a:lstStyle/>
          <a:p>
            <a:r>
              <a:rPr lang="en-US" dirty="0"/>
              <a:t>Follow the Download Launcher instructions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-apple-system"/>
              </a:rPr>
              <a:t>If using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-apple-system"/>
              </a:rPr>
              <a:t>Boardworks</a:t>
            </a:r>
            <a:r>
              <a:rPr lang="en-US" b="1" i="0" dirty="0">
                <a:solidFill>
                  <a:srgbClr val="000000"/>
                </a:solidFill>
                <a:effectLst/>
                <a:latin typeface="-apple-system"/>
              </a:rPr>
              <a:t> on a PC, click here for installation instructions: </a:t>
            </a:r>
            <a:r>
              <a:rPr lang="en-US" b="1" i="0" u="none" strike="noStrike" dirty="0">
                <a:solidFill>
                  <a:srgbClr val="3781B8"/>
                </a:solidFill>
                <a:effectLst/>
                <a:latin typeface="-apple-system"/>
                <a:hlinkClick r:id="rId2"/>
              </a:rPr>
              <a:t>https://www.boardworkseducation.com/installation-pc/</a:t>
            </a:r>
            <a:br>
              <a:rPr lang="en-US" dirty="0"/>
            </a:br>
            <a:br>
              <a:rPr lang="en-US" dirty="0"/>
            </a:br>
            <a:r>
              <a:rPr lang="en-US" b="1" i="0" dirty="0">
                <a:solidFill>
                  <a:srgbClr val="000000"/>
                </a:solidFill>
                <a:effectLst/>
                <a:latin typeface="-apple-system"/>
              </a:rPr>
              <a:t>If using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-apple-system"/>
              </a:rPr>
              <a:t>Boardworks</a:t>
            </a:r>
            <a:r>
              <a:rPr lang="en-US" b="1" i="0" dirty="0">
                <a:solidFill>
                  <a:srgbClr val="000000"/>
                </a:solidFill>
                <a:effectLst/>
                <a:latin typeface="-apple-system"/>
              </a:rPr>
              <a:t> on a Mac, click here for installation instructions: </a:t>
            </a:r>
            <a:r>
              <a:rPr lang="en-US" b="1" i="0" u="none" strike="noStrike" dirty="0">
                <a:solidFill>
                  <a:srgbClr val="3781B8"/>
                </a:solidFill>
                <a:effectLst/>
                <a:latin typeface="-apple-system"/>
                <a:hlinkClick r:id="rId3"/>
              </a:rPr>
              <a:t>https://www.boardworkseducation.com/offline-installation-mac/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5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7FE66D-8DC4-4D48-9503-057039A7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1 - Finding The Right Content – Method 2</a:t>
            </a:r>
            <a:br>
              <a:rPr lang="en-US" dirty="0"/>
            </a:br>
            <a:r>
              <a:rPr lang="en-US" dirty="0"/>
              <a:t>Through Download Launcher </a:t>
            </a:r>
            <a:r>
              <a:rPr lang="en-US" b="0" i="1" dirty="0"/>
              <a:t>(More Complicated)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5CA456-8D46-448B-9BD1-455C60D35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115" y="2216463"/>
            <a:ext cx="5517129" cy="3054627"/>
          </a:xfrm>
        </p:spPr>
        <p:txBody>
          <a:bodyPr/>
          <a:lstStyle/>
          <a:p>
            <a:r>
              <a:rPr lang="en-US" dirty="0"/>
              <a:t>Once Downloaded and installed to your computer, select the “</a:t>
            </a:r>
            <a:r>
              <a:rPr lang="en-US" dirty="0" err="1"/>
              <a:t>Boardworks</a:t>
            </a:r>
            <a:r>
              <a:rPr lang="en-US" dirty="0"/>
              <a:t> Product Launcher” Icon – located on your desktop</a:t>
            </a:r>
          </a:p>
          <a:p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6070B34-ECA9-4E5A-ADE1-FB1BD6A00E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2216463"/>
            <a:ext cx="5575514" cy="3054627"/>
          </a:xfrm>
        </p:spPr>
        <p:txBody>
          <a:bodyPr/>
          <a:lstStyle/>
          <a:p>
            <a:r>
              <a:rPr lang="en-US" dirty="0"/>
              <a:t>Allow resources to load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CDC47-3FD2-488C-8696-A62774CDE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39" y="3568823"/>
            <a:ext cx="2740664" cy="2740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F93C6-68F9-42EE-96A3-F15C6E21C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885" y="2868696"/>
            <a:ext cx="4302389" cy="313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34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7FE66D-8DC4-4D48-9503-057039A7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1 - Finding The Right Content – Method 2</a:t>
            </a:r>
            <a:br>
              <a:rPr lang="en-US" dirty="0"/>
            </a:br>
            <a:r>
              <a:rPr lang="en-US" dirty="0"/>
              <a:t>Step 2 – Select Level &amp; Subject Area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5CA456-8D46-448B-9BD1-455C60D35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115" y="2216463"/>
            <a:ext cx="5975074" cy="3054627"/>
          </a:xfrm>
        </p:spPr>
        <p:txBody>
          <a:bodyPr/>
          <a:lstStyle/>
          <a:p>
            <a:r>
              <a:rPr lang="en-US" dirty="0" err="1"/>
              <a:t>Boardworks</a:t>
            </a:r>
            <a:r>
              <a:rPr lang="en-US" dirty="0"/>
              <a:t> resources are organized alphabetically by subject area &amp; grade level</a:t>
            </a:r>
          </a:p>
          <a:p>
            <a:r>
              <a:rPr lang="en-US" dirty="0"/>
              <a:t>Click on content and press ok to load presentations </a:t>
            </a:r>
          </a:p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46492F-5DE7-453B-BE36-7476E10B2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42" y="3743776"/>
            <a:ext cx="3995932" cy="3054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853A8D-A544-4EF4-A5B8-89FA460C7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843" y="3218788"/>
            <a:ext cx="4313515" cy="2875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7D5862-F188-41EE-AA32-02B163895C88}"/>
              </a:ext>
            </a:extLst>
          </p:cNvPr>
          <p:cNvSpPr txBox="1"/>
          <p:nvPr/>
        </p:nvSpPr>
        <p:spPr>
          <a:xfrm>
            <a:off x="6995604" y="2334827"/>
            <a:ext cx="4767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Presentations are organized by standard or by “topic”</a:t>
            </a:r>
          </a:p>
        </p:txBody>
      </p:sp>
    </p:spTree>
    <p:extLst>
      <p:ext uri="{BB962C8B-B14F-4D97-AF65-F5344CB8AC3E}">
        <p14:creationId xmlns:p14="http://schemas.microsoft.com/office/powerpoint/2010/main" val="2930607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EB305E3-D11A-433F-8BD9-2B719427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1 - Finding The Right Content</a:t>
            </a:r>
            <a:br>
              <a:rPr lang="en-US" dirty="0"/>
            </a:br>
            <a:r>
              <a:rPr lang="en-US" dirty="0"/>
              <a:t>Step 3 – Filter by Standard or Topic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F5C716-16E3-4EEF-8A1E-07A943D65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999" y="2133527"/>
            <a:ext cx="4909752" cy="1195599"/>
          </a:xfrm>
        </p:spPr>
        <p:txBody>
          <a:bodyPr>
            <a:normAutofit/>
          </a:bodyPr>
          <a:lstStyle/>
          <a:p>
            <a:r>
              <a:rPr lang="en-US" sz="2000" dirty="0"/>
              <a:t>Browse Presentations through standards or by topic (topic may be quicker)</a:t>
            </a:r>
          </a:p>
          <a:p>
            <a:r>
              <a:rPr lang="en-US" sz="2000" dirty="0"/>
              <a:t>Presentations are organized alphabetically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0017B0F-EA87-4D1E-96E9-6ADE6474024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8578" y="2112668"/>
            <a:ext cx="5597038" cy="1295472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Click standard, substandard, or topic to find presentations that cover relevant content to that standard or main topic</a:t>
            </a:r>
          </a:p>
          <a:p>
            <a:r>
              <a:rPr lang="en-US" sz="2000" dirty="0"/>
              <a:t>Can preview each or click Launch to load </a:t>
            </a:r>
            <a:r>
              <a:rPr lang="en-US" sz="2000" dirty="0" err="1"/>
              <a:t>Powerpoint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57EFF4-1EAB-4586-B2EF-6EDC15CE9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2" y="3458520"/>
            <a:ext cx="5153659" cy="3215883"/>
          </a:xfrm>
          <a:prstGeom prst="rect">
            <a:avLst/>
          </a:prstGeom>
        </p:spPr>
      </p:pic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3A06A608-41C4-4CBD-BF12-4AF49E2E8D37}"/>
              </a:ext>
            </a:extLst>
          </p:cNvPr>
          <p:cNvSpPr txBox="1">
            <a:spLocks/>
          </p:cNvSpPr>
          <p:nvPr/>
        </p:nvSpPr>
        <p:spPr>
          <a:xfrm>
            <a:off x="4422158" y="2133527"/>
            <a:ext cx="3169730" cy="106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E307F5-1810-4D4E-8CA1-4846BA41E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78" y="3408140"/>
            <a:ext cx="5723786" cy="33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82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7FE66D-8DC4-4D48-9503-057039A7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2 – Using </a:t>
            </a:r>
            <a:r>
              <a:rPr lang="en-US" dirty="0" err="1"/>
              <a:t>Boardworks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What do these Icons Means?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5CA456-8D46-448B-9BD1-455C60D35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447" y="2072640"/>
            <a:ext cx="10795648" cy="305462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Boardworks</a:t>
            </a:r>
            <a:r>
              <a:rPr lang="en-US" dirty="0"/>
              <a:t>  presentations have icons to make it as easy as possible to know how to use the slide best</a:t>
            </a:r>
          </a:p>
          <a:p>
            <a:r>
              <a:rPr lang="en-US" dirty="0"/>
              <a:t>Icons can be found all throughout individual slides in the </a:t>
            </a:r>
            <a:r>
              <a:rPr lang="en-US" dirty="0" err="1"/>
              <a:t>Boardworks</a:t>
            </a:r>
            <a:r>
              <a:rPr lang="en-US" dirty="0"/>
              <a:t>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BDA91-C5B5-42B5-9082-6AF2951B4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93" y="3276738"/>
            <a:ext cx="4872143" cy="35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43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7FE66D-8DC4-4D48-9503-057039A7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2 – Using the </a:t>
            </a:r>
            <a:r>
              <a:rPr lang="en-US" dirty="0" err="1"/>
              <a:t>Powerpoint</a:t>
            </a:r>
            <a:br>
              <a:rPr lang="en-US" dirty="0"/>
            </a:br>
            <a:r>
              <a:rPr lang="en-US" dirty="0"/>
              <a:t>What do these Icons Mean?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D64D5-9EF0-46F4-875F-FDE343D3F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9" y="4415644"/>
            <a:ext cx="2604275" cy="2106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91D52-055D-4BD9-951C-D70224CE6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987" y="4421539"/>
            <a:ext cx="3022002" cy="2101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25C8D6-365E-43E8-BD59-580ACBFF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69589"/>
            <a:ext cx="11887200" cy="2198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9A65E-19A1-4FFD-8778-9F993CB92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460" y="4327470"/>
            <a:ext cx="1393794" cy="10160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858E2A-5C7F-49B9-A97D-0F4ACB8EE47E}"/>
              </a:ext>
            </a:extLst>
          </p:cNvPr>
          <p:cNvSpPr txBox="1"/>
          <p:nvPr/>
        </p:nvSpPr>
        <p:spPr>
          <a:xfrm>
            <a:off x="6767965" y="5322221"/>
            <a:ext cx="1941029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icon indicates the slide contains a virtual experiment</a:t>
            </a:r>
          </a:p>
        </p:txBody>
      </p:sp>
    </p:spTree>
    <p:extLst>
      <p:ext uri="{BB962C8B-B14F-4D97-AF65-F5344CB8AC3E}">
        <p14:creationId xmlns:p14="http://schemas.microsoft.com/office/powerpoint/2010/main" val="3797335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7FE66D-8DC4-4D48-9503-057039A7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2 – Using the </a:t>
            </a:r>
            <a:r>
              <a:rPr lang="en-US" dirty="0" err="1"/>
              <a:t>Powerpoint</a:t>
            </a:r>
            <a:br>
              <a:rPr lang="en-US" dirty="0"/>
            </a:br>
            <a:r>
              <a:rPr lang="en-US" dirty="0"/>
              <a:t>What do these Icons Mean?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DD35E-96F9-4E1C-8579-DE4DA2C55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slides contain multi-stage animations and reviews that can easily be controlled by the icons on the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DD72D-B9D6-4C5F-B7D1-238B09F9A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1" y="3287535"/>
            <a:ext cx="8185211" cy="3317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3FA09-F7E8-411A-8724-FFC285522624}"/>
              </a:ext>
            </a:extLst>
          </p:cNvPr>
          <p:cNvSpPr txBox="1"/>
          <p:nvPr/>
        </p:nvSpPr>
        <p:spPr>
          <a:xfrm>
            <a:off x="9298201" y="4156373"/>
            <a:ext cx="28231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the help icon to see how to work the interactive content on that particular slide</a:t>
            </a:r>
          </a:p>
          <a:p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B1D91B-A378-4DA7-AA6C-1397D5766B79}"/>
              </a:ext>
            </a:extLst>
          </p:cNvPr>
          <p:cNvCxnSpPr/>
          <p:nvPr/>
        </p:nvCxnSpPr>
        <p:spPr>
          <a:xfrm>
            <a:off x="8407153" y="4796161"/>
            <a:ext cx="7723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424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5C75-2EDC-4110-A7FE-6632DFF4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EC9E2-5BC9-4BCD-BA72-375B1F2CF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6" y="2311882"/>
            <a:ext cx="11282766" cy="4461780"/>
          </a:xfrm>
        </p:spPr>
        <p:txBody>
          <a:bodyPr>
            <a:normAutofit/>
          </a:bodyPr>
          <a:lstStyle/>
          <a:p>
            <a:r>
              <a:rPr lang="en-US" dirty="0">
                <a:hlinkClick r:id="rId2" action="ppaction://hlinksldjump"/>
              </a:rPr>
              <a:t>Introduction</a:t>
            </a:r>
            <a:endParaRPr lang="en-US" dirty="0"/>
          </a:p>
          <a:p>
            <a:r>
              <a:rPr lang="en-US" dirty="0">
                <a:hlinkClick r:id="rId3" action="ppaction://hlinksldjump"/>
              </a:rPr>
              <a:t>All Access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Part 1 - Finding The Right Content </a:t>
            </a:r>
            <a:endParaRPr lang="en-US" dirty="0"/>
          </a:p>
          <a:p>
            <a:r>
              <a:rPr lang="en-US" dirty="0">
                <a:hlinkClick r:id="rId5" action="ppaction://hlinksldjump"/>
              </a:rPr>
              <a:t>Part 2 – Using </a:t>
            </a:r>
            <a:r>
              <a:rPr lang="en-US" dirty="0" err="1">
                <a:hlinkClick r:id="rId5" action="ppaction://hlinksldjump"/>
              </a:rPr>
              <a:t>Boardworks</a:t>
            </a:r>
            <a:r>
              <a:rPr lang="en-US" dirty="0">
                <a:hlinkClick r:id="rId5" action="ppaction://hlinksldjump"/>
              </a:rPr>
              <a:t> </a:t>
            </a:r>
            <a:endParaRPr lang="en-US" dirty="0"/>
          </a:p>
          <a:p>
            <a:r>
              <a:rPr lang="en-US" dirty="0">
                <a:hlinkClick r:id="rId6" action="ppaction://hlinksldjump"/>
              </a:rPr>
              <a:t>Part 3 – Personalizing to Make it Yours!</a:t>
            </a:r>
            <a:endParaRPr lang="en-US" dirty="0"/>
          </a:p>
          <a:p>
            <a:r>
              <a:rPr lang="en-US" dirty="0">
                <a:hlinkClick r:id="rId7" action="ppaction://hlinksldjump"/>
              </a:rPr>
              <a:t>Part 4 - Common Troubleshooting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i="1" dirty="0"/>
              <a:t>Some Images are animated GIFS, view presentation to see animations*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34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EB0964-E23B-4D59-A020-BFA5FD5E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2 – Using the </a:t>
            </a:r>
            <a:r>
              <a:rPr lang="en-US" dirty="0" err="1"/>
              <a:t>Powerpoint</a:t>
            </a:r>
            <a:br>
              <a:rPr lang="en-US" dirty="0"/>
            </a:br>
            <a:r>
              <a:rPr lang="en-US" dirty="0"/>
              <a:t>What do these Icons Mean?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C4531C-5241-4F04-849B-AE0183B1A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6" y="2086252"/>
            <a:ext cx="11282766" cy="3914613"/>
          </a:xfrm>
        </p:spPr>
        <p:txBody>
          <a:bodyPr/>
          <a:lstStyle/>
          <a:p>
            <a:r>
              <a:rPr lang="en-US" dirty="0"/>
              <a:t>Interactive Slides give you access to more tools in the bottom left of screen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C46934-7FEC-4B03-97CB-90CD3CC41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88" y="2964759"/>
            <a:ext cx="5179843" cy="2905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459FB0-1E1F-4E63-9B5B-22329D9C6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129" y="3029503"/>
            <a:ext cx="5572083" cy="2841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3E0137-EFCA-4D3F-9B9F-B63C2E1B7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268" y="5721489"/>
            <a:ext cx="19907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7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D6A813-740F-499A-860A-E86DCF12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3 – Personalizing to Make it Yours!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5D4B82-41FE-42EB-8959-AFF62F0DA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Boardworks</a:t>
            </a:r>
            <a:r>
              <a:rPr lang="en-US" dirty="0"/>
              <a:t> Presentation is a complete lesson start to finish</a:t>
            </a:r>
          </a:p>
          <a:p>
            <a:r>
              <a:rPr lang="en-US" dirty="0"/>
              <a:t>You don’t have to use </a:t>
            </a:r>
            <a:r>
              <a:rPr lang="en-US" dirty="0" err="1"/>
              <a:t>Boardworks</a:t>
            </a:r>
            <a:r>
              <a:rPr lang="en-US" dirty="0"/>
              <a:t> that way though!</a:t>
            </a:r>
          </a:p>
          <a:p>
            <a:r>
              <a:rPr lang="en-US" dirty="0"/>
              <a:t>You can personalize these slides and presentations to fit your needs and the needs of your students</a:t>
            </a:r>
          </a:p>
          <a:p>
            <a:r>
              <a:rPr lang="en-US" dirty="0"/>
              <a:t>Edit slides and presentations as you normally would any other PowerPoint presentation </a:t>
            </a:r>
          </a:p>
          <a:p>
            <a:r>
              <a:rPr lang="en-US" dirty="0">
                <a:hlinkClick r:id="rId2"/>
              </a:rPr>
              <a:t>How to Use PowerPoint (Ultimate Tutorial Guide)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37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39F4-14E5-4C48-A482-5463FC09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3 – Personalizing to Make it Yours!</a:t>
            </a:r>
            <a:br>
              <a:rPr lang="en-US" dirty="0"/>
            </a:br>
            <a:r>
              <a:rPr lang="en-US" dirty="0"/>
              <a:t>Add, Delete, Rearrange,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2B43F-EB29-46B5-834C-B309576A5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6" y="2311883"/>
            <a:ext cx="11282766" cy="919590"/>
          </a:xfrm>
        </p:spPr>
        <p:txBody>
          <a:bodyPr/>
          <a:lstStyle/>
          <a:p>
            <a:r>
              <a:rPr lang="en-US" dirty="0"/>
              <a:t>Add new text, delete text &amp; pictures, reorder and add slides – you can customize any way you want to!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617137-667A-437A-BDD7-2AC75E472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4" y="3429000"/>
            <a:ext cx="3876225" cy="2485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825DE-62B7-40A4-A131-5470DBBF2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21" y="3429000"/>
            <a:ext cx="3633957" cy="2613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38669A-9143-4040-B05D-1C63B229C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665" y="3429000"/>
            <a:ext cx="4099335" cy="234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3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99B7-390D-4195-AEF2-00084E89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3 – Personalizing to Make it Yours!</a:t>
            </a:r>
            <a:br>
              <a:rPr lang="en-US" dirty="0"/>
            </a:br>
            <a:r>
              <a:rPr lang="en-US" dirty="0"/>
              <a:t>Don’t worry about losing core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5D1A7-34CB-4565-A3B1-97E71DCCD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Anytime you make any changes to </a:t>
            </a:r>
            <a:r>
              <a:rPr lang="en-US" dirty="0" err="1"/>
              <a:t>Boardworks</a:t>
            </a:r>
            <a:r>
              <a:rPr lang="en-US" dirty="0"/>
              <a:t> presentation, you can only “Save-As”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You can always go back to the original presentation just like you would to find other presentations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C4125-BA11-4345-AE93-B0ABE085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316" y="2787291"/>
            <a:ext cx="4536198" cy="22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93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99B7-390D-4195-AEF2-00084E89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3 – Personalizing to Make it Yours!</a:t>
            </a:r>
            <a:br>
              <a:rPr lang="en-US" dirty="0"/>
            </a:br>
            <a:r>
              <a:rPr lang="en-US" dirty="0"/>
              <a:t>Save personal presentations anywhere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5D1A7-34CB-4565-A3B1-97E71DCCD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can save custom presentations anywhere on your computer, just like a normal PowerPoint – be sure to save as a “Macro-Enabled Presentation” to keep slides interactive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EB3E7-D8A3-4E37-8B37-5A2670F07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547" y="3287584"/>
            <a:ext cx="4451276" cy="312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28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47D1-B300-402F-A223-BAA3F897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3 – Personalizing to Make it Yours!</a:t>
            </a:r>
            <a:br>
              <a:rPr lang="en-US" dirty="0"/>
            </a:br>
            <a:r>
              <a:rPr lang="en-US" dirty="0"/>
              <a:t>Add to </a:t>
            </a:r>
            <a:r>
              <a:rPr lang="en-US" dirty="0" err="1"/>
              <a:t>Boardworks</a:t>
            </a:r>
            <a:r>
              <a:rPr lang="en-US" dirty="0"/>
              <a:t> or add </a:t>
            </a:r>
            <a:r>
              <a:rPr lang="en-US" dirty="0" err="1"/>
              <a:t>Boardworks</a:t>
            </a:r>
            <a:r>
              <a:rPr lang="en-US" dirty="0"/>
              <a:t> to Yours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3FD4D-F2BB-4F1A-B0D0-D02BA4CF6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194" y="1968878"/>
            <a:ext cx="5517129" cy="3054627"/>
          </a:xfrm>
        </p:spPr>
        <p:txBody>
          <a:bodyPr/>
          <a:lstStyle/>
          <a:p>
            <a:r>
              <a:rPr lang="en-US" sz="2000" dirty="0"/>
              <a:t>You can add your content to </a:t>
            </a:r>
            <a:r>
              <a:rPr lang="en-US" sz="2000" dirty="0" err="1"/>
              <a:t>Boardworks</a:t>
            </a:r>
            <a:r>
              <a:rPr lang="en-US" sz="2000" dirty="0"/>
              <a:t> lessons if you want </a:t>
            </a:r>
          </a:p>
          <a:p>
            <a:pPr lvl="1"/>
            <a:r>
              <a:rPr lang="en-US" sz="2000" dirty="0"/>
              <a:t>Add a new slide or copy &amp; paste slides into </a:t>
            </a:r>
            <a:r>
              <a:rPr lang="en-US" sz="2000" dirty="0" err="1"/>
              <a:t>Boardworks</a:t>
            </a:r>
            <a:r>
              <a:rPr lang="en-US" sz="2000" dirty="0"/>
              <a:t> lessons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4DDF4-0CB0-4D2F-9EA3-734DAE2FC6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1968878"/>
            <a:ext cx="5575514" cy="3054627"/>
          </a:xfrm>
        </p:spPr>
        <p:txBody>
          <a:bodyPr/>
          <a:lstStyle/>
          <a:p>
            <a:r>
              <a:rPr lang="en-US" sz="2000" dirty="0"/>
              <a:t>You can add </a:t>
            </a:r>
            <a:r>
              <a:rPr lang="en-US" sz="2000" dirty="0" err="1"/>
              <a:t>Boardworks</a:t>
            </a:r>
            <a:r>
              <a:rPr lang="en-US" sz="2000" dirty="0"/>
              <a:t> Content to your already created PowerPoints </a:t>
            </a:r>
            <a:r>
              <a:rPr lang="en-US" sz="2000" i="1" dirty="0"/>
              <a:t>(or other </a:t>
            </a:r>
            <a:r>
              <a:rPr lang="en-US" sz="2000" i="1" dirty="0" err="1"/>
              <a:t>Boardworks</a:t>
            </a:r>
            <a:r>
              <a:rPr lang="en-US" sz="2000" i="1" dirty="0"/>
              <a:t> lessons) </a:t>
            </a:r>
            <a:r>
              <a:rPr lang="en-US" sz="2000" dirty="0"/>
              <a:t>and keep the interactive components!</a:t>
            </a:r>
          </a:p>
          <a:p>
            <a:pPr lvl="1"/>
            <a:r>
              <a:rPr lang="en-US" sz="2000" dirty="0"/>
              <a:t>Just Copy and paste slides into your PPT’s</a:t>
            </a:r>
          </a:p>
          <a:p>
            <a:pPr lvl="1"/>
            <a:r>
              <a:rPr lang="en-US" sz="2000" dirty="0"/>
              <a:t>Remember to save as “Macro-Enabled”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C54ABA-F01C-4CEC-8083-1D083F0C1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6" y="3693112"/>
            <a:ext cx="5298576" cy="2829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473DD5-E852-4104-8EF7-8422CBAD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18" y="3693112"/>
            <a:ext cx="5571988" cy="29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00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B06F-B24B-4828-9FD9-45DDB87F0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4 - Common Troubleshooting</a:t>
            </a:r>
            <a:br>
              <a:rPr lang="en-US" dirty="0"/>
            </a:br>
            <a:r>
              <a:rPr lang="en-US" dirty="0"/>
              <a:t>Warning Sign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808654-172E-4DCC-8959-7D7F530C2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this message occurs when you start a presentation</a:t>
            </a:r>
          </a:p>
          <a:p>
            <a:r>
              <a:rPr lang="en-US" dirty="0" err="1"/>
              <a:t>Boardworks</a:t>
            </a:r>
            <a:r>
              <a:rPr lang="en-US" dirty="0"/>
              <a:t> is safe for your computer, just click that your recognize the content and allow it to play – press continue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5AEA80-E3E0-4E7E-B0FE-E4616DE0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192" y="3708834"/>
            <a:ext cx="6096153" cy="30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48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CE86275-4CB1-47EE-802C-BBD373DDC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31" y="2072809"/>
            <a:ext cx="5517129" cy="3054627"/>
          </a:xfrm>
        </p:spPr>
        <p:txBody>
          <a:bodyPr>
            <a:normAutofit/>
          </a:bodyPr>
          <a:lstStyle/>
          <a:p>
            <a:r>
              <a:rPr lang="en-US" sz="2000" dirty="0"/>
              <a:t>Sometimes presentations load and slides look blank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D23923B-6734-4DE8-B030-3A3EE7597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0255" y="2072808"/>
            <a:ext cx="5575514" cy="3054627"/>
          </a:xfrm>
        </p:spPr>
        <p:txBody>
          <a:bodyPr>
            <a:normAutofit/>
          </a:bodyPr>
          <a:lstStyle/>
          <a:p>
            <a:r>
              <a:rPr lang="en-US" sz="2000" dirty="0"/>
              <a:t>Simply view and go through the presentation with the arrows in bottom right to view each slide, whole presentation will then show after last slide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0B06F-B24B-4828-9FD9-45DDB87F0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4 - Common Troubleshooting </a:t>
            </a:r>
            <a:br>
              <a:rPr lang="en-US" dirty="0"/>
            </a:br>
            <a:r>
              <a:rPr lang="en-US" dirty="0"/>
              <a:t>Blank Slides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7A61F3-BC2D-46A9-B3D0-6E0F3CB3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1" y="2896721"/>
            <a:ext cx="5957614" cy="3264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106608-BB1C-4545-BD7A-DA1C8C318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40" y="2967800"/>
            <a:ext cx="5575514" cy="31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8AB77E-8988-48A7-ADF4-8521B9FE35C4}"/>
              </a:ext>
            </a:extLst>
          </p:cNvPr>
          <p:cNvSpPr/>
          <p:nvPr/>
        </p:nvSpPr>
        <p:spPr>
          <a:xfrm>
            <a:off x="3183565" y="2044057"/>
            <a:ext cx="6055697" cy="49859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 </a:t>
            </a:r>
          </a:p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 OUR </a:t>
            </a:r>
          </a:p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TEACHERS!</a:t>
            </a:r>
          </a:p>
          <a:p>
            <a:pPr algn="ctr"/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88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nch of items that are sitting on a desk&#10;&#10;Description generated with high confidence">
            <a:extLst>
              <a:ext uri="{FF2B5EF4-FFF2-40B4-BE49-F238E27FC236}">
                <a16:creationId xmlns:a16="http://schemas.microsoft.com/office/drawing/2014/main" id="{6EA6A43A-0E25-4E22-BDCF-D8AD38731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" b="106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0A9F6B-A87C-45FB-BC70-82AB6EEE57D6}"/>
              </a:ext>
            </a:extLst>
          </p:cNvPr>
          <p:cNvSpPr/>
          <p:nvPr/>
        </p:nvSpPr>
        <p:spPr>
          <a:xfrm>
            <a:off x="0" y="0"/>
            <a:ext cx="12192000" cy="6857990"/>
          </a:xfrm>
          <a:prstGeom prst="rect">
            <a:avLst/>
          </a:prstGeom>
          <a:solidFill>
            <a:srgbClr val="1C55AD">
              <a:alpha val="84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5C00B5-6FF8-4746-B645-088BD046CF0F}"/>
              </a:ext>
            </a:extLst>
          </p:cNvPr>
          <p:cNvSpPr txBox="1">
            <a:spLocks/>
          </p:cNvSpPr>
          <p:nvPr/>
        </p:nvSpPr>
        <p:spPr>
          <a:xfrm>
            <a:off x="430307" y="1709738"/>
            <a:ext cx="11447928" cy="19581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 we do: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Boardworks provides highly interactive and supplemental K-12 resources to enhance teaching and learning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CE3A34-3B7D-4836-88CE-6064CB1273BD}"/>
              </a:ext>
            </a:extLst>
          </p:cNvPr>
          <p:cNvSpPr txBox="1">
            <a:spLocks/>
          </p:cNvSpPr>
          <p:nvPr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133F71-B3D0-4A69-AB05-DFE3D0061AB1}"/>
              </a:ext>
            </a:extLst>
          </p:cNvPr>
          <p:cNvSpPr txBox="1">
            <a:spLocks/>
          </p:cNvSpPr>
          <p:nvPr/>
        </p:nvSpPr>
        <p:spPr>
          <a:xfrm>
            <a:off x="430307" y="3667874"/>
            <a:ext cx="11447928" cy="39451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Our goal:</a:t>
            </a:r>
            <a:b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Empower every teacher to engage students and improve comprehension across all learning environments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82120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B4D35-086F-42DB-85CB-A1D351D5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How </a:t>
            </a:r>
            <a:r>
              <a:rPr lang="en-US" sz="4000" dirty="0" err="1"/>
              <a:t>Boardworks</a:t>
            </a:r>
            <a:r>
              <a:rPr lang="en-US" sz="4000" dirty="0"/>
              <a:t> Supports Teachers </a:t>
            </a:r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58FEB75D-0A03-49A3-9A6A-A83C39FD1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9151" y="2327146"/>
            <a:ext cx="1838236" cy="1838236"/>
          </a:xfrm>
          <a:prstGeom prst="rect">
            <a:avLst/>
          </a:prstGeom>
        </p:spPr>
      </p:pic>
      <p:pic>
        <p:nvPicPr>
          <p:cNvPr id="8" name="Graphic 7" descr="Group brainstorm">
            <a:extLst>
              <a:ext uri="{FF2B5EF4-FFF2-40B4-BE49-F238E27FC236}">
                <a16:creationId xmlns:a16="http://schemas.microsoft.com/office/drawing/2014/main" id="{5CF60CC0-1854-4E55-B953-745B6797A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8055" y="2327146"/>
            <a:ext cx="1070846" cy="1070846"/>
          </a:xfrm>
          <a:prstGeom prst="rect">
            <a:avLst/>
          </a:prstGeom>
        </p:spPr>
      </p:pic>
      <p:pic>
        <p:nvPicPr>
          <p:cNvPr id="10" name="Graphic 9" descr="Good Idea">
            <a:extLst>
              <a:ext uri="{FF2B5EF4-FFF2-40B4-BE49-F238E27FC236}">
                <a16:creationId xmlns:a16="http://schemas.microsoft.com/office/drawing/2014/main" id="{92700F0E-5125-4C9A-A3B7-EAAA06C79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06189" y="3051192"/>
            <a:ext cx="1022687" cy="1022687"/>
          </a:xfrm>
          <a:prstGeom prst="rect">
            <a:avLst/>
          </a:prstGeom>
        </p:spPr>
      </p:pic>
      <p:pic>
        <p:nvPicPr>
          <p:cNvPr id="12" name="Graphic 11" descr="Diploma roll">
            <a:extLst>
              <a:ext uri="{FF2B5EF4-FFF2-40B4-BE49-F238E27FC236}">
                <a16:creationId xmlns:a16="http://schemas.microsoft.com/office/drawing/2014/main" id="{47F4A06A-169A-4B7C-83F4-0D96BAFD76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85879" y="3221368"/>
            <a:ext cx="944014" cy="94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783308-B480-4B4D-A648-CABC6E0BEAD9}"/>
              </a:ext>
            </a:extLst>
          </p:cNvPr>
          <p:cNvSpPr txBox="1"/>
          <p:nvPr/>
        </p:nvSpPr>
        <p:spPr>
          <a:xfrm>
            <a:off x="2081993" y="4352833"/>
            <a:ext cx="1565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Empower Teachers </a:t>
            </a:r>
          </a:p>
        </p:txBody>
      </p:sp>
      <p:pic>
        <p:nvPicPr>
          <p:cNvPr id="15" name="Graphic 14" descr="Lecturer">
            <a:extLst>
              <a:ext uri="{FF2B5EF4-FFF2-40B4-BE49-F238E27FC236}">
                <a16:creationId xmlns:a16="http://schemas.microsoft.com/office/drawing/2014/main" id="{09C8B733-C79D-4C5C-AAB8-3F01A2FDB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1993" y="2483081"/>
            <a:ext cx="1477431" cy="14774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AB3881-3BCA-4CD0-97D3-9D0CC979E3C7}"/>
              </a:ext>
            </a:extLst>
          </p:cNvPr>
          <p:cNvSpPr txBox="1"/>
          <p:nvPr/>
        </p:nvSpPr>
        <p:spPr>
          <a:xfrm>
            <a:off x="5079472" y="4326200"/>
            <a:ext cx="1677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Engage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Students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61ACFA-16F1-423B-913F-6A1D49DEBAB0}"/>
              </a:ext>
            </a:extLst>
          </p:cNvPr>
          <p:cNvSpPr txBox="1"/>
          <p:nvPr/>
        </p:nvSpPr>
        <p:spPr>
          <a:xfrm>
            <a:off x="8182216" y="4326200"/>
            <a:ext cx="187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Enhance Learning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637C455-088C-4C90-BF01-017B35FD3FB8}"/>
              </a:ext>
            </a:extLst>
          </p:cNvPr>
          <p:cNvSpPr/>
          <p:nvPr/>
        </p:nvSpPr>
        <p:spPr>
          <a:xfrm>
            <a:off x="4121824" y="4606477"/>
            <a:ext cx="683519" cy="373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98978F-4A9D-4891-B5DB-D4A2F9AA0B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129" y="4594336"/>
            <a:ext cx="727011" cy="440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C42EE-A7E0-4A75-9624-1F9BEA6CCC43}"/>
              </a:ext>
            </a:extLst>
          </p:cNvPr>
          <p:cNvSpPr txBox="1"/>
          <p:nvPr/>
        </p:nvSpPr>
        <p:spPr>
          <a:xfrm>
            <a:off x="3467578" y="5539154"/>
            <a:ext cx="552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From Anywhere and At Anytime</a:t>
            </a:r>
          </a:p>
        </p:txBody>
      </p:sp>
    </p:spTree>
    <p:extLst>
      <p:ext uri="{BB962C8B-B14F-4D97-AF65-F5344CB8AC3E}">
        <p14:creationId xmlns:p14="http://schemas.microsoft.com/office/powerpoint/2010/main" val="14510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B4F9E6-B720-40E9-9E6E-7BCEA8252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Who is this guy?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56BBDD-D177-43C3-9525-48216A51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Boardworks – An Introduction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5557970-4299-427E-B376-722FBB6E0E21}"/>
              </a:ext>
            </a:extLst>
          </p:cNvPr>
          <p:cNvSpPr txBox="1">
            <a:spLocks/>
          </p:cNvSpPr>
          <p:nvPr/>
        </p:nvSpPr>
        <p:spPr>
          <a:xfrm>
            <a:off x="3941439" y="2272684"/>
            <a:ext cx="7392088" cy="2852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Dave Wilkerson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GA/Southeast Representative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  <a:hlinkClick r:id="rId2"/>
              </a:rPr>
              <a:t>dave.wilkerson@boardworksed.com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Teacher for 9 Years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US History, World History, Government, Geometry, &amp; Health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Football, Wrestling, &amp; Track/Field Coach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8" name="Content Placeholder 7" descr="A person wearing glasses&#10;&#10;Description automatically generated">
            <a:extLst>
              <a:ext uri="{FF2B5EF4-FFF2-40B4-BE49-F238E27FC236}">
                <a16:creationId xmlns:a16="http://schemas.microsoft.com/office/drawing/2014/main" id="{197097BC-4359-47D8-9405-438535B8A0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0" y="3154640"/>
            <a:ext cx="3059137" cy="3054350"/>
          </a:xfrm>
        </p:spPr>
      </p:pic>
    </p:spTree>
    <p:extLst>
      <p:ext uri="{BB962C8B-B14F-4D97-AF65-F5344CB8AC3E}">
        <p14:creationId xmlns:p14="http://schemas.microsoft.com/office/powerpoint/2010/main" val="427968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B4F9E6-B720-40E9-9E6E-7BCEA8252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Who is this guy?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9BBD7A9-46D9-4F70-AA73-EF7CBF41DF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3" y="2896721"/>
            <a:ext cx="2872015" cy="344586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B56BBDD-D177-43C3-9525-48216A51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Boardworks – Tech Support 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5557970-4299-427E-B376-722FBB6E0E21}"/>
              </a:ext>
            </a:extLst>
          </p:cNvPr>
          <p:cNvSpPr txBox="1">
            <a:spLocks/>
          </p:cNvSpPr>
          <p:nvPr/>
        </p:nvSpPr>
        <p:spPr>
          <a:xfrm>
            <a:off x="4047971" y="2582182"/>
            <a:ext cx="7392088" cy="1265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Andy Flowe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Boardworks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Tech Support Expert!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  <a:hlinkClick r:id="rId3"/>
              </a:rPr>
              <a:t>support@boardworksed.com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855-405-7939</a:t>
            </a:r>
          </a:p>
        </p:txBody>
      </p:sp>
    </p:spTree>
    <p:extLst>
      <p:ext uri="{BB962C8B-B14F-4D97-AF65-F5344CB8AC3E}">
        <p14:creationId xmlns:p14="http://schemas.microsoft.com/office/powerpoint/2010/main" val="1919206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10C39F-530E-4989-A169-AF69A4E56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447" y="2190750"/>
            <a:ext cx="11206728" cy="4133850"/>
          </a:xfrm>
        </p:spPr>
        <p:txBody>
          <a:bodyPr>
            <a:noAutofit/>
          </a:bodyPr>
          <a:lstStyle/>
          <a:p>
            <a:r>
              <a:rPr lang="en-US" sz="3200" dirty="0" err="1"/>
              <a:t>Boardworks</a:t>
            </a:r>
            <a:r>
              <a:rPr lang="en-US" sz="3200" dirty="0"/>
              <a:t> is a flexible library of content to help teachers continuing teaching no matter what type of modality </a:t>
            </a:r>
          </a:p>
          <a:p>
            <a:r>
              <a:rPr lang="en-US" sz="3200" dirty="0"/>
              <a:t>Ready-made curriculum-based content designed specifically for interactive whiteboards, student devices, teaching content</a:t>
            </a:r>
          </a:p>
          <a:p>
            <a:pPr lvl="0"/>
            <a:r>
              <a:rPr lang="en-US" sz="3200" dirty="0"/>
              <a:t>Lots of content: interactive games, quizzes, graphs, animations, activities, virtual experiments in science, interactive timelines in history</a:t>
            </a:r>
          </a:p>
          <a:p>
            <a:pPr lvl="0"/>
            <a:r>
              <a:rPr lang="en-US" sz="3200" dirty="0"/>
              <a:t>Customizable so you can differentiate and personalize it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56BBDD-D177-43C3-9525-48216A51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Boardworks?</a:t>
            </a:r>
          </a:p>
        </p:txBody>
      </p:sp>
    </p:spTree>
    <p:extLst>
      <p:ext uri="{BB962C8B-B14F-4D97-AF65-F5344CB8AC3E}">
        <p14:creationId xmlns:p14="http://schemas.microsoft.com/office/powerpoint/2010/main" val="20872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10C39F-530E-4989-A169-AF69A4E56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447" y="2190750"/>
            <a:ext cx="11206728" cy="4133850"/>
          </a:xfrm>
        </p:spPr>
        <p:txBody>
          <a:bodyPr>
            <a:noAutofit/>
          </a:bodyPr>
          <a:lstStyle/>
          <a:p>
            <a:r>
              <a:rPr lang="en-US" sz="3200" dirty="0"/>
              <a:t>Increased interactivity = increased student engagement</a:t>
            </a:r>
          </a:p>
          <a:p>
            <a:r>
              <a:rPr lang="en-US" sz="3200" dirty="0"/>
              <a:t>Maximizes use of existing technology</a:t>
            </a:r>
          </a:p>
          <a:p>
            <a:r>
              <a:rPr lang="en-US" sz="3200" dirty="0"/>
              <a:t>Saves time in lesson prep!</a:t>
            </a:r>
          </a:p>
          <a:p>
            <a:r>
              <a:rPr lang="en-US" sz="3200" dirty="0"/>
              <a:t>(Bonus: Save $$$!)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56BBDD-D177-43C3-9525-48216A51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will Boardworks help make your lessons and your lives as teachers better?</a:t>
            </a:r>
          </a:p>
        </p:txBody>
      </p:sp>
    </p:spTree>
    <p:extLst>
      <p:ext uri="{BB962C8B-B14F-4D97-AF65-F5344CB8AC3E}">
        <p14:creationId xmlns:p14="http://schemas.microsoft.com/office/powerpoint/2010/main" val="16866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1C51-24EA-4354-8E6E-E068C637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F5097-1815-48B4-B0E3-0058122D6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Get you excited about using </a:t>
            </a:r>
            <a:r>
              <a:rPr lang="en-US" dirty="0" err="1"/>
              <a:t>Boardworks</a:t>
            </a:r>
            <a:r>
              <a:rPr lang="en-US" dirty="0"/>
              <a:t> in your lessons!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Show you how to find content &amp; lessons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Explain slide icons for easy use and identification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Show you how to customize &amp; personalize those lessons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some of the many way to fully use </a:t>
            </a:r>
            <a:r>
              <a:rPr lang="en-US" dirty="0" err="1"/>
              <a:t>Boardworks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66B363F-17C0-4E00-A62E-1BC188923FD6}" vid="{BE64A577-80B6-4807-B6E9-1FA30DAC1C0C}"/>
    </a:ext>
  </a:extLst>
</a:theme>
</file>

<file path=ppt/theme/theme2.xml><?xml version="1.0" encoding="utf-8"?>
<a:theme xmlns:a="http://schemas.openxmlformats.org/drawingml/2006/main" name="Boardworks template">
  <a:themeElements>
    <a:clrScheme name="Boardworks template 1">
      <a:dk1>
        <a:srgbClr val="000066"/>
      </a:dk1>
      <a:lt1>
        <a:srgbClr val="FFFFFF"/>
      </a:lt1>
      <a:dk2>
        <a:srgbClr val="5A5AC1"/>
      </a:dk2>
      <a:lt2>
        <a:srgbClr val="5F5F5F"/>
      </a:lt2>
      <a:accent1>
        <a:srgbClr val="D0B8E0"/>
      </a:accent1>
      <a:accent2>
        <a:srgbClr val="EBEBFF"/>
      </a:accent2>
      <a:accent3>
        <a:srgbClr val="FFFFFF"/>
      </a:accent3>
      <a:accent4>
        <a:srgbClr val="000056"/>
      </a:accent4>
      <a:accent5>
        <a:srgbClr val="E4D8ED"/>
      </a:accent5>
      <a:accent6>
        <a:srgbClr val="D5D5E7"/>
      </a:accent6>
      <a:hlink>
        <a:srgbClr val="FF6600"/>
      </a:hlink>
      <a:folHlink>
        <a:srgbClr val="FFFFCC"/>
      </a:folHlink>
    </a:clrScheme>
    <a:fontScheme name="Boardworks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1" i="0" u="none" strike="noStrike" cap="none" normalizeH="0" baseline="0" smtClean="0">
            <a:ln>
              <a:noFill/>
            </a:ln>
            <a:solidFill>
              <a:srgbClr val="010066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1" i="0" u="none" strike="noStrike" cap="none" normalizeH="0" baseline="0" smtClean="0">
            <a:ln>
              <a:noFill/>
            </a:ln>
            <a:solidFill>
              <a:srgbClr val="010066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oardworks template 1">
        <a:dk1>
          <a:srgbClr val="000066"/>
        </a:dk1>
        <a:lt1>
          <a:srgbClr val="FFFFFF"/>
        </a:lt1>
        <a:dk2>
          <a:srgbClr val="5A5AC1"/>
        </a:dk2>
        <a:lt2>
          <a:srgbClr val="5F5F5F"/>
        </a:lt2>
        <a:accent1>
          <a:srgbClr val="D0B8E0"/>
        </a:accent1>
        <a:accent2>
          <a:srgbClr val="EBEBFF"/>
        </a:accent2>
        <a:accent3>
          <a:srgbClr val="FFFFFF"/>
        </a:accent3>
        <a:accent4>
          <a:srgbClr val="000056"/>
        </a:accent4>
        <a:accent5>
          <a:srgbClr val="E4D8ED"/>
        </a:accent5>
        <a:accent6>
          <a:srgbClr val="D5D5E7"/>
        </a:accent6>
        <a:hlink>
          <a:srgbClr val="FF66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66B363F-17C0-4E00-A62E-1BC188923FD6}" vid="{BE64A577-80B6-4807-B6E9-1FA30DAC1C0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DC983AB0F7F644ACFD1662F2CCA181" ma:contentTypeVersion="12" ma:contentTypeDescription="Create a new document." ma:contentTypeScope="" ma:versionID="50fc8a877a36fae9a1c733c4643cd3b8">
  <xsd:schema xmlns:xsd="http://www.w3.org/2001/XMLSchema" xmlns:xs="http://www.w3.org/2001/XMLSchema" xmlns:p="http://schemas.microsoft.com/office/2006/metadata/properties" xmlns:ns2="49326fad-5e7a-4f62-b7d0-8c02f645dd86" xmlns:ns3="1640b12e-7eae-43bf-9ab8-fcb104ca0614" targetNamespace="http://schemas.microsoft.com/office/2006/metadata/properties" ma:root="true" ma:fieldsID="5624873b97cc4091d1669e1270ad5a33" ns2:_="" ns3:_="">
    <xsd:import namespace="49326fad-5e7a-4f62-b7d0-8c02f645dd86"/>
    <xsd:import namespace="1640b12e-7eae-43bf-9ab8-fcb104ca06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26fad-5e7a-4f62-b7d0-8c02f645d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0b12e-7eae-43bf-9ab8-fcb104ca061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C16D1E-C68F-49B3-A200-A00A917376FB}"/>
</file>

<file path=customXml/itemProps2.xml><?xml version="1.0" encoding="utf-8"?>
<ds:datastoreItem xmlns:ds="http://schemas.openxmlformats.org/officeDocument/2006/customXml" ds:itemID="{50CDA761-5B99-43DD-8036-322460BFBFEC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49326fad-5e7a-4f62-b7d0-8c02f645dd86"/>
    <ds:schemaRef ds:uri="http://schemas.microsoft.com/office/infopath/2007/PartnerControls"/>
    <ds:schemaRef ds:uri="1640b12e-7eae-43bf-9ab8-fcb104ca0614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AB02AB7-0AB6-4775-9918-67A114370F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Boardworks Presentation Template</Template>
  <TotalTime>39762</TotalTime>
  <Words>1191</Words>
  <Application>Microsoft Office PowerPoint</Application>
  <PresentationFormat>Widescreen</PresentationFormat>
  <Paragraphs>135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-apple-system</vt:lpstr>
      <vt:lpstr>Arial</vt:lpstr>
      <vt:lpstr>Calibri</vt:lpstr>
      <vt:lpstr>Flama Condensed Bold</vt:lpstr>
      <vt:lpstr>Gotham</vt:lpstr>
      <vt:lpstr>Montserrat</vt:lpstr>
      <vt:lpstr>Times New Roman</vt:lpstr>
      <vt:lpstr>Office Theme</vt:lpstr>
      <vt:lpstr>Boardworks template</vt:lpstr>
      <vt:lpstr>1_Office Theme</vt:lpstr>
      <vt:lpstr>PowerPoint Presentation</vt:lpstr>
      <vt:lpstr>Table of Contents</vt:lpstr>
      <vt:lpstr>PowerPoint Presentation</vt:lpstr>
      <vt:lpstr>How Boardworks Supports Teachers </vt:lpstr>
      <vt:lpstr>Boardworks – An Introduction</vt:lpstr>
      <vt:lpstr>Boardworks – Tech Support </vt:lpstr>
      <vt:lpstr>What is Boardworks?</vt:lpstr>
      <vt:lpstr>How will Boardworks help make your lessons and your lives as teachers better?</vt:lpstr>
      <vt:lpstr>Goals for Today</vt:lpstr>
      <vt:lpstr>Every Teacher get All-Access</vt:lpstr>
      <vt:lpstr>Part 1 - Finding The Right Content – Method 1 Download PPT’s Directly (Simplified Method)</vt:lpstr>
      <vt:lpstr>Part 1 - Finding The Right Content – Method 1 Download PPT’s Directly (Simplified Method)</vt:lpstr>
      <vt:lpstr>Part 1 - Finding The Right Content – Method 2  Through Download Launcher (More Complicated) </vt:lpstr>
      <vt:lpstr>Part 1 - Finding The Right Content – Method 2 Through Download Launcher (More Complicated) </vt:lpstr>
      <vt:lpstr>Part 1 - Finding The Right Content – Method 2 Step 2 – Select Level &amp; Subject Area</vt:lpstr>
      <vt:lpstr>Part 1 - Finding The Right Content Step 3 – Filter by Standard or Topic</vt:lpstr>
      <vt:lpstr>Part 2 – Using Boardworks  What do these Icons Means?</vt:lpstr>
      <vt:lpstr>Part 2 – Using the Powerpoint What do these Icons Mean?</vt:lpstr>
      <vt:lpstr>Part 2 – Using the Powerpoint What do these Icons Mean?</vt:lpstr>
      <vt:lpstr>Part 2 – Using the Powerpoint What do these Icons Mean?</vt:lpstr>
      <vt:lpstr>Part 3 – Personalizing to Make it Yours!</vt:lpstr>
      <vt:lpstr>Part 3 – Personalizing to Make it Yours! Add, Delete, Rearrange, etc…</vt:lpstr>
      <vt:lpstr>Part 3 – Personalizing to Make it Yours! Don’t worry about losing core presentations</vt:lpstr>
      <vt:lpstr>Part 3 – Personalizing to Make it Yours! Save personal presentations anywhere </vt:lpstr>
      <vt:lpstr>Part 3 – Personalizing to Make it Yours! Add to Boardworks or add Boardworks to Yours</vt:lpstr>
      <vt:lpstr>Part 4 - Common Troubleshooting Warning Sign </vt:lpstr>
      <vt:lpstr>Part 4 - Common Troubleshooting  Blank Slides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Flowe</dc:creator>
  <cp:lastModifiedBy>David Wilkerson</cp:lastModifiedBy>
  <cp:revision>48</cp:revision>
  <dcterms:created xsi:type="dcterms:W3CDTF">2019-03-06T19:51:34Z</dcterms:created>
  <dcterms:modified xsi:type="dcterms:W3CDTF">2020-10-26T18:07:53Z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0x010100B7DC983AB0F7F644ACFD1662F2CCA181</vt:lpwstr>
  </property>
</Properties>
</file>