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activeX/activeX3.xml" ContentType="application/vnd.ms-office.activeX+xml"/>
  <Override PartName="/ppt/notesSlides/notesSlide5.xml" ContentType="application/vnd.openxmlformats-officedocument.presentationml.notesSlide+xml"/>
  <Override PartName="/ppt/activeX/activeX4.xml" ContentType="application/vnd.ms-office.activeX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1" r:id="rId2"/>
  </p:sldMasterIdLst>
  <p:notesMasterIdLst>
    <p:notesMasterId r:id="rId9"/>
  </p:notesMasterIdLst>
  <p:handoutMasterIdLst>
    <p:handoutMasterId r:id="rId10"/>
  </p:handoutMasterIdLst>
  <p:sldIdLst>
    <p:sldId id="257" r:id="rId3"/>
    <p:sldId id="488" r:id="rId4"/>
    <p:sldId id="284" r:id="rId5"/>
    <p:sldId id="285" r:id="rId6"/>
    <p:sldId id="290" r:id="rId7"/>
    <p:sldId id="289" r:id="rId8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979" autoAdjust="0"/>
  </p:normalViewPr>
  <p:slideViewPr>
    <p:cSldViewPr snapToGrid="0">
      <p:cViewPr varScale="1">
        <p:scale>
          <a:sx n="85" d="100"/>
          <a:sy n="85" d="100"/>
        </p:scale>
        <p:origin x="5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C7875-224C-4639-90E6-9FBBA4C84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5EA1-9FBC-4B67-AD1B-591942456CF5}" type="slidenum">
              <a:rPr lang="en-US" b="1" smtClean="0"/>
              <a:t>‹#›</a:t>
            </a:fld>
            <a:endParaRPr lang="en-US" b="1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5E095A4-2D00-4D91-ADDC-803F46EB8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31468CE-A28B-4BA9-B7C0-71CDEBDCC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Earth and Space Sciences</a:t>
            </a:r>
          </a:p>
        </p:txBody>
      </p:sp>
    </p:spTree>
    <p:extLst>
      <p:ext uri="{BB962C8B-B14F-4D97-AF65-F5344CB8AC3E}">
        <p14:creationId xmlns:p14="http://schemas.microsoft.com/office/powerpoint/2010/main" val="7009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31FB03EF-825C-488A-A41B-6BAC9003EA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77252B6-BDE9-49F0-8FE3-3E61FC5D073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8C2DE04-1783-4BF2-9459-ED6B526FD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8012B9C8-070F-4166-BAC7-CF5679BCB22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A969DB-72F3-4507-8061-6262981A6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AA44FD6-1EB3-4991-8DB3-B435DD334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Earth and Space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46C57C9-DCE4-41CC-95FC-324240F29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E411125-3C95-4521-B832-E63C825B1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24A9B-2054-44D0-B1D7-B243FDEE9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B9C8-070F-4166-BAC7-CF5679BCB223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CF436-3D72-4B7D-9A94-16528ACCB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B9C8-070F-4166-BAC7-CF5679BCB223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20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6BC406F-66DB-4E93-8904-BCF0FF799C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07F9213-B1E6-40D5-B255-48357C8CE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22B424-6AC0-4B0F-A7C9-C4CECB124F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B9C8-070F-4166-BAC7-CF5679BCB223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38852CF-4F44-4381-9B3F-8632872F6B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418FBE0-0739-436A-A7AE-68B48ECD4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models to describe and/or predict phenomena.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7524A-4ACB-43AC-BC8C-53517F0C9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B9C8-070F-4166-BAC7-CF5679BCB223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7491C21A-12EC-4E67-861B-3168E6D77A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56977727-2BC2-49F4-8E3A-C3A73ECFC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models to describe and/or predict phenomena.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2C33F7-4A70-462A-9D41-0EE2C3CD9E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B9C8-070F-4166-BAC7-CF5679BCB223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974548A-7A01-498F-9B4F-CBB5BE111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6E08DA1-1A4D-4682-A604-CA274CC99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B83654-FCA5-49F2-8D2C-C8F53128D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B9C8-070F-4166-BAC7-CF5679BCB223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0310" y="1187864"/>
            <a:ext cx="4973653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B80303"/>
                </a:solidFill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F8553-5951-43AF-821A-6DB588B540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DAFD66-3CB7-4443-BBB6-74AFE8C5F8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45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8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20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50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99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8660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40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612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546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04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97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806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35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83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344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836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31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58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17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6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2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0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13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7568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79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66232-5D9B-4CFA-8949-CA5146E65FC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0F53B79C-89F8-49C6-AEB3-357C0CCA8C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338002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AF95F-EB26-4406-A41B-066169FC7AE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5BB6A74E-C04E-4F2D-B664-688C6865E5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46670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48429-33DD-4419-8D8A-56F1CFCF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1" y="1187864"/>
            <a:ext cx="4678656" cy="3127761"/>
          </a:xfrm>
        </p:spPr>
        <p:txBody>
          <a:bodyPr/>
          <a:lstStyle/>
          <a:p>
            <a:r>
              <a:rPr lang="en-GB" dirty="0"/>
              <a:t>The Moon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24A623-EDEF-49C5-A5A4-508D6145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Developing and Using Models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0EF7105-ADAD-4E73-B6EE-D08D12DEDBC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C1080EC-8D95-4F58-BEB4-92C3F69F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47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6" name="Rectangle 34">
            <a:extLst>
              <a:ext uri="{FF2B5EF4-FFF2-40B4-BE49-F238E27FC236}">
                <a16:creationId xmlns:a16="http://schemas.microsoft.com/office/drawing/2014/main" id="{D96DB667-7BBA-4B1D-B4C8-015DD1A9A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Phases of the Moon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093BF7-B1D5-4D5B-925D-1F923547C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FE3895F5-42A1-4A79-9E44-99721F6C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49201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978C5C78-487E-45AD-AD10-BAC410D6950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6" name="Rectangle 16">
            <a:extLst>
              <a:ext uri="{FF2B5EF4-FFF2-40B4-BE49-F238E27FC236}">
                <a16:creationId xmlns:a16="http://schemas.microsoft.com/office/drawing/2014/main" id="{83CD7452-C653-4CEE-BFD8-F1526BC23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Moon’s orbit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2A57BC-13F3-4671-A3EE-B8AE6674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52034CC4-8FBF-4867-9BCC-E3E2F28B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F1C1E-1532-4C86-A1F0-8194BF6C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729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51231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93A80DE8-2609-4CC5-8A7A-F5C4D29605A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Rectangle 7">
            <a:extLst>
              <a:ext uri="{FF2B5EF4-FFF2-40B4-BE49-F238E27FC236}">
                <a16:creationId xmlns:a16="http://schemas.microsoft.com/office/drawing/2014/main" id="{382E494A-BA4F-44CB-BF3D-13C828591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view of the Moon from Earth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8528F7-7954-40C8-9401-BDFE54F0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31FCAB91-AF69-420E-A4AE-D47923B7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5F8087-B532-4FE1-82C9-6C131DF3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729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87064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FB60AEAC-18D9-4D29-B9B6-AE1B11A9180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8" name="Rectangle 24">
            <a:extLst>
              <a:ext uri="{FF2B5EF4-FFF2-40B4-BE49-F238E27FC236}">
                <a16:creationId xmlns:a16="http://schemas.microsoft.com/office/drawing/2014/main" id="{2D92C39A-44F6-4DB6-BFB8-09C4C0379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Moon</a:t>
            </a:r>
          </a:p>
        </p:txBody>
      </p:sp>
      <p:pic>
        <p:nvPicPr>
          <p:cNvPr id="5" name="Picture 5" descr="flash_icon">
            <a:extLst>
              <a:ext uri="{FF2B5EF4-FFF2-40B4-BE49-F238E27FC236}">
                <a16:creationId xmlns:a16="http://schemas.microsoft.com/office/drawing/2014/main" id="{1BC2C4F8-0861-4A64-AB3B-D9DA8227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57384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821CF0B6-07C7-4DC3-AC57-A1F9CEB9210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98</Words>
  <Application>Microsoft Office PowerPoint</Application>
  <PresentationFormat>On-screen Show (4:3)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Wingdings 2</vt:lpstr>
      <vt:lpstr>Default Design</vt:lpstr>
      <vt:lpstr>3_Default Design</vt:lpstr>
      <vt:lpstr>The Moon</vt:lpstr>
      <vt:lpstr>Information</vt:lpstr>
      <vt:lpstr>Phases of the Moon</vt:lpstr>
      <vt:lpstr>The Moon’s orbit</vt:lpstr>
      <vt:lpstr>The view of the Moon from Earth</vt:lpstr>
      <vt:lpstr>The Moon</vt:lpstr>
    </vt:vector>
  </TitlesOfParts>
  <Manager/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Moon</dc:title>
  <dc:subject>Boardworks Elementary School Earth and Space Sciences</dc:subject>
  <dc:creator>Boardworks</dc:creator>
  <cp:lastModifiedBy>Tim Crilly</cp:lastModifiedBy>
  <cp:revision>129</cp:revision>
  <dcterms:created xsi:type="dcterms:W3CDTF">2006-08-31T13:53:21Z</dcterms:created>
  <dcterms:modified xsi:type="dcterms:W3CDTF">2018-12-04T11:01:29Z</dcterms:modified>
</cp:coreProperties>
</file>