
<file path=[Content_Types].xml><?xml version="1.0" encoding="utf-8"?>
<Types xmlns="http://schemas.openxmlformats.org/package/2006/content-types">
  <Default Extension="bin" ContentType="application/vnd.ms-office.activeX"/>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ags/tag7.xml" ContentType="application/vnd.openxmlformats-officedocument.presentationml.tags+xml"/>
  <Override PartName="/ppt/tags/tag8.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9.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activeX/activeX1.xml" ContentType="application/vnd.ms-office.activeX+xml"/>
  <Override PartName="/ppt/notesSlides/notesSlide11.xml" ContentType="application/vnd.openxmlformats-officedocument.presentationml.notesSlide+xml"/>
  <Override PartName="/ppt/activeX/activeX2.xml" ContentType="application/vnd.ms-office.activeX+xml"/>
  <Override PartName="/ppt/notesSlides/notesSlide12.xml" ContentType="application/vnd.openxmlformats-officedocument.presentationml.notesSlide+xml"/>
  <Override PartName="/ppt/activeX/activeX3.xml" ContentType="application/vnd.ms-office.activeX+xml"/>
  <Override PartName="/ppt/notesSlides/notesSlide13.xml" ContentType="application/vnd.openxmlformats-officedocument.presentationml.notesSlide+xml"/>
  <Override PartName="/ppt/activeX/activeX4.xml" ContentType="application/vnd.ms-office.activeX+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activeX/activeX5.xml" ContentType="application/vnd.ms-office.activeX+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7" r:id="rId1"/>
    <p:sldMasterId id="2147483702" r:id="rId2"/>
  </p:sldMasterIdLst>
  <p:notesMasterIdLst>
    <p:notesMasterId r:id="rId19"/>
  </p:notesMasterIdLst>
  <p:handoutMasterIdLst>
    <p:handoutMasterId r:id="rId20"/>
  </p:handoutMasterIdLst>
  <p:sldIdLst>
    <p:sldId id="266" r:id="rId3"/>
    <p:sldId id="527" r:id="rId4"/>
    <p:sldId id="324" r:id="rId5"/>
    <p:sldId id="325" r:id="rId6"/>
    <p:sldId id="326" r:id="rId7"/>
    <p:sldId id="327" r:id="rId8"/>
    <p:sldId id="328" r:id="rId9"/>
    <p:sldId id="329" r:id="rId10"/>
    <p:sldId id="330" r:id="rId11"/>
    <p:sldId id="314" r:id="rId12"/>
    <p:sldId id="261" r:id="rId13"/>
    <p:sldId id="298" r:id="rId14"/>
    <p:sldId id="316" r:id="rId15"/>
    <p:sldId id="315" r:id="rId16"/>
    <p:sldId id="331" r:id="rId17"/>
    <p:sldId id="317" r:id="rId18"/>
  </p:sldIdLst>
  <p:sldSz cx="9144000" cy="6858000" type="screen4x3"/>
  <p:notesSz cx="6858000" cy="9296400"/>
  <p:defaultTextStyle>
    <a:defPPr>
      <a:defRPr lang="en-GB"/>
    </a:defPPr>
    <a:lvl1pPr algn="l" rtl="0" fontAlgn="base">
      <a:spcBef>
        <a:spcPct val="0"/>
      </a:spcBef>
      <a:spcAft>
        <a:spcPct val="0"/>
      </a:spcAft>
      <a:defRPr sz="2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n-ea"/>
        <a:cs typeface="+mn-cs"/>
      </a:defRPr>
    </a:lvl5pPr>
    <a:lvl6pPr marL="2286000" algn="l" defTabSz="914400" rtl="0" eaLnBrk="1" latinLnBrk="0" hangingPunct="1">
      <a:defRPr sz="2400" kern="1200">
        <a:solidFill>
          <a:schemeClr val="tx1"/>
        </a:solidFill>
        <a:latin typeface="Arial" panose="020B0604020202020204" pitchFamily="34" charset="0"/>
        <a:ea typeface="+mn-ea"/>
        <a:cs typeface="+mn-cs"/>
      </a:defRPr>
    </a:lvl6pPr>
    <a:lvl7pPr marL="2743200" algn="l" defTabSz="914400" rtl="0" eaLnBrk="1" latinLnBrk="0" hangingPunct="1">
      <a:defRPr sz="2400" kern="1200">
        <a:solidFill>
          <a:schemeClr val="tx1"/>
        </a:solidFill>
        <a:latin typeface="Arial" panose="020B0604020202020204" pitchFamily="34" charset="0"/>
        <a:ea typeface="+mn-ea"/>
        <a:cs typeface="+mn-cs"/>
      </a:defRPr>
    </a:lvl7pPr>
    <a:lvl8pPr marL="3200400" algn="l" defTabSz="914400" rtl="0" eaLnBrk="1" latinLnBrk="0" hangingPunct="1">
      <a:defRPr sz="2400" kern="1200">
        <a:solidFill>
          <a:schemeClr val="tx1"/>
        </a:solidFill>
        <a:latin typeface="Arial" panose="020B0604020202020204" pitchFamily="34" charset="0"/>
        <a:ea typeface="+mn-ea"/>
        <a:cs typeface="+mn-cs"/>
      </a:defRPr>
    </a:lvl8pPr>
    <a:lvl9pPr marL="3657600" algn="l" defTabSz="914400" rtl="0" eaLnBrk="1" latinLnBrk="0" hangingPunct="1">
      <a:defRPr sz="24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482" userDrawn="1">
          <p15:clr>
            <a:srgbClr val="A4A3A4"/>
          </p15:clr>
        </p15:guide>
        <p15:guide id="2" pos="204" userDrawn="1">
          <p15:clr>
            <a:srgbClr val="A4A3A4"/>
          </p15:clr>
        </p15:guide>
      </p15:sldGuideLst>
    </p:ext>
    <p:ext uri="{2D200454-40CA-4A62-9FC3-DE9A4176ACB9}">
      <p15:notesGuideLst xmlns:p15="http://schemas.microsoft.com/office/powerpoint/2012/main">
        <p15:guide id="1" orient="horz" pos="2931"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0BC45"/>
    <a:srgbClr val="FF0066"/>
    <a:srgbClr val="FF6600"/>
    <a:srgbClr val="FFFF00"/>
    <a:srgbClr val="FF3300"/>
    <a:srgbClr val="000066"/>
    <a:srgbClr val="FF0000"/>
    <a:srgbClr val="006600"/>
    <a:srgbClr val="5B009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8917" autoAdjust="0"/>
    <p:restoredTop sz="83354" autoAdjust="0"/>
  </p:normalViewPr>
  <p:slideViewPr>
    <p:cSldViewPr snapToGrid="0">
      <p:cViewPr varScale="1">
        <p:scale>
          <a:sx n="85" d="100"/>
          <a:sy n="85" d="100"/>
        </p:scale>
        <p:origin x="540" y="84"/>
      </p:cViewPr>
      <p:guideLst>
        <p:guide orient="horz" pos="482"/>
        <p:guide pos="204"/>
      </p:guideLst>
    </p:cSldViewPr>
  </p:slideViewPr>
  <p:outlineViewPr>
    <p:cViewPr>
      <p:scale>
        <a:sx n="33" d="100"/>
        <a:sy n="33" d="100"/>
      </p:scale>
      <p:origin x="0" y="0"/>
    </p:cViewPr>
  </p:outlineViewPr>
  <p:notesTextViewPr>
    <p:cViewPr>
      <p:scale>
        <a:sx n="150" d="100"/>
        <a:sy n="150" d="100"/>
      </p:scale>
      <p:origin x="0" y="0"/>
    </p:cViewPr>
  </p:notesTextViewPr>
  <p:sorterViewPr>
    <p:cViewPr varScale="1">
      <p:scale>
        <a:sx n="100" d="100"/>
        <a:sy n="100" d="100"/>
      </p:scale>
      <p:origin x="0" y="0"/>
    </p:cViewPr>
  </p:sorterViewPr>
  <p:notesViewPr>
    <p:cSldViewPr snapToGrid="0">
      <p:cViewPr varScale="1">
        <p:scale>
          <a:sx n="77" d="100"/>
          <a:sy n="77" d="100"/>
        </p:scale>
        <p:origin x="2064" y="108"/>
      </p:cViewPr>
      <p:guideLst>
        <p:guide orient="horz" pos="2931"/>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_rels/activeX4.xml.rels><?xml version="1.0" encoding="UTF-8" standalone="yes"?>
<Relationships xmlns="http://schemas.openxmlformats.org/package/2006/relationships"><Relationship Id="rId1" Type="http://schemas.microsoft.com/office/2006/relationships/activeXControlBinary" Target="activeX4.bin"/></Relationships>
</file>

<file path=ppt/activeX/_rels/activeX5.xml.rels><?xml version="1.0" encoding="UTF-8" standalone="yes"?>
<Relationships xmlns="http://schemas.openxmlformats.org/package/2006/relationships"><Relationship Id="rId1" Type="http://schemas.microsoft.com/office/2006/relationships/activeXControlBinary" Target="activeX5.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activeX/activeX2.xml><?xml version="1.0" encoding="utf-8"?>
<ax:ocx xmlns:ax="http://schemas.microsoft.com/office/2006/activeX" xmlns:r="http://schemas.openxmlformats.org/officeDocument/2006/relationships" ax:classid="{D27CDB6E-AE6D-11CF-96B8-444553540000}" ax:persistence="persistStorage" r:id="rId1"/>
</file>

<file path=ppt/activeX/activeX3.xml><?xml version="1.0" encoding="utf-8"?>
<ax:ocx xmlns:ax="http://schemas.microsoft.com/office/2006/activeX" xmlns:r="http://schemas.openxmlformats.org/officeDocument/2006/relationships" ax:classid="{D27CDB6E-AE6D-11CF-96B8-444553540000}" ax:persistence="persistStorage" r:id="rId1"/>
</file>

<file path=ppt/activeX/activeX4.xml><?xml version="1.0" encoding="utf-8"?>
<ax:ocx xmlns:ax="http://schemas.microsoft.com/office/2006/activeX" xmlns:r="http://schemas.openxmlformats.org/officeDocument/2006/relationships" ax:classid="{D27CDB6E-AE6D-11CF-96B8-444553540000}" ax:persistence="persistStorage" r:id="rId1"/>
</file>

<file path=ppt/activeX/activeX5.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2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7.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7.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7.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709" name="Rectangle 5">
            <a:extLst>
              <a:ext uri="{FF2B5EF4-FFF2-40B4-BE49-F238E27FC236}">
                <a16:creationId xmlns:a16="http://schemas.microsoft.com/office/drawing/2014/main" id="{663F550B-C8F0-4579-B78F-8CF3E8165C16}"/>
              </a:ext>
            </a:extLst>
          </p:cNvPr>
          <p:cNvSpPr>
            <a:spLocks noGrp="1" noChangeArrowheads="1"/>
          </p:cNvSpPr>
          <p:nvPr>
            <p:ph type="sldNum" sz="quarter" idx="3"/>
          </p:nvPr>
        </p:nvSpPr>
        <p:spPr bwMode="auto">
          <a:xfrm>
            <a:off x="3884613" y="8829966"/>
            <a:ext cx="2971800" cy="464820"/>
          </a:xfrm>
          <a:prstGeom prst="rect">
            <a:avLst/>
          </a:prstGeom>
          <a:noFill/>
          <a:ln w="9525">
            <a:noFill/>
            <a:miter lim="800000"/>
            <a:headEnd/>
            <a:tailEnd/>
          </a:ln>
          <a:effectLst/>
        </p:spPr>
        <p:txBody>
          <a:bodyPr vert="horz" wrap="square" lIns="92830" tIns="46415" rIns="92830" bIns="46415" numCol="1" anchor="b" anchorCtr="0" compatLnSpc="1">
            <a:prstTxWarp prst="textNoShape">
              <a:avLst/>
            </a:prstTxWarp>
          </a:bodyPr>
          <a:lstStyle>
            <a:lvl1pPr algn="r">
              <a:defRPr sz="1200"/>
            </a:lvl1pPr>
          </a:lstStyle>
          <a:p>
            <a:fld id="{95CD5615-5BDD-44F3-BE0C-187CEC61A71E}" type="slidenum">
              <a:rPr lang="en-GB" altLang="en-US" b="1"/>
              <a:pPr/>
              <a:t>‹#›</a:t>
            </a:fld>
            <a:endParaRPr lang="en-GB" altLang="en-US" b="1"/>
          </a:p>
        </p:txBody>
      </p:sp>
      <p:sp>
        <p:nvSpPr>
          <p:cNvPr id="6" name="Rectangle 7">
            <a:extLst>
              <a:ext uri="{FF2B5EF4-FFF2-40B4-BE49-F238E27FC236}">
                <a16:creationId xmlns:a16="http://schemas.microsoft.com/office/drawing/2014/main" id="{048E2E16-654F-47FF-9507-3967673E07C9}"/>
              </a:ext>
            </a:extLst>
          </p:cNvPr>
          <p:cNvSpPr>
            <a:spLocks noChangeArrowheads="1"/>
          </p:cNvSpPr>
          <p:nvPr/>
        </p:nvSpPr>
        <p:spPr bwMode="auto">
          <a:xfrm>
            <a:off x="1924050" y="8831580"/>
            <a:ext cx="2971800" cy="464820"/>
          </a:xfrm>
          <a:prstGeom prst="rect">
            <a:avLst/>
          </a:prstGeom>
          <a:noFill/>
          <a:ln w="9525">
            <a:noFill/>
            <a:miter lim="800000"/>
            <a:headEnd/>
            <a:tailEnd/>
          </a:ln>
        </p:spPr>
        <p:txBody>
          <a:bodyPr lIns="92830" tIns="46415" rIns="92830" bIns="46415" anchor="b"/>
          <a:lstStyle/>
          <a:p>
            <a:pPr algn="ctr"/>
            <a:r>
              <a:rPr lang="en-GB" sz="1200" b="1" dirty="0"/>
              <a:t>© Boardworks</a:t>
            </a:r>
          </a:p>
        </p:txBody>
      </p:sp>
      <p:sp>
        <p:nvSpPr>
          <p:cNvPr id="7" name="Rectangle 9">
            <a:extLst>
              <a:ext uri="{FF2B5EF4-FFF2-40B4-BE49-F238E27FC236}">
                <a16:creationId xmlns:a16="http://schemas.microsoft.com/office/drawing/2014/main" id="{4C7403A4-1916-494B-AED7-C50E9129E3FE}"/>
              </a:ext>
            </a:extLst>
          </p:cNvPr>
          <p:cNvSpPr>
            <a:spLocks noChangeArrowheads="1"/>
          </p:cNvSpPr>
          <p:nvPr/>
        </p:nvSpPr>
        <p:spPr bwMode="auto">
          <a:xfrm>
            <a:off x="895526" y="116205"/>
            <a:ext cx="5066949" cy="464820"/>
          </a:xfrm>
          <a:prstGeom prst="rect">
            <a:avLst/>
          </a:prstGeom>
          <a:noFill/>
          <a:ln w="9525">
            <a:noFill/>
            <a:miter lim="800000"/>
            <a:headEnd/>
            <a:tailEnd/>
          </a:ln>
        </p:spPr>
        <p:txBody>
          <a:bodyPr lIns="92830" tIns="46415" rIns="92830" bIns="46415" anchor="b"/>
          <a:lstStyle/>
          <a:p>
            <a:pPr algn="ctr"/>
            <a:r>
              <a:rPr lang="en-GB" sz="1200" b="1" dirty="0"/>
              <a:t>Boardworks Elementary School Life Science</a:t>
            </a: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60" name="Rectangle 4">
            <a:extLst>
              <a:ext uri="{FF2B5EF4-FFF2-40B4-BE49-F238E27FC236}">
                <a16:creationId xmlns:a16="http://schemas.microsoft.com/office/drawing/2014/main" id="{C4B0AD8E-67A4-449E-B080-0B8A74908EBB}"/>
              </a:ext>
            </a:extLst>
          </p:cNvPr>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5" name="Rectangle 5">
            <a:extLst>
              <a:ext uri="{FF2B5EF4-FFF2-40B4-BE49-F238E27FC236}">
                <a16:creationId xmlns:a16="http://schemas.microsoft.com/office/drawing/2014/main" id="{D19B537F-DB43-498C-B686-2E1C7449AFD9}"/>
              </a:ext>
            </a:extLst>
          </p:cNvPr>
          <p:cNvSpPr>
            <a:spLocks noGrp="1" noChangeArrowheads="1"/>
          </p:cNvSpPr>
          <p:nvPr>
            <p:ph type="body" sz="quarter" idx="3"/>
          </p:nvPr>
        </p:nvSpPr>
        <p:spPr bwMode="auto">
          <a:xfrm>
            <a:off x="914400" y="4415791"/>
            <a:ext cx="5029200" cy="4183380"/>
          </a:xfrm>
          <a:prstGeom prst="rect">
            <a:avLst/>
          </a:prstGeom>
          <a:noFill/>
          <a:ln w="9525">
            <a:noFill/>
            <a:miter lim="800000"/>
            <a:headEnd/>
            <a:tailEnd/>
          </a:ln>
          <a:effectLst/>
        </p:spPr>
        <p:txBody>
          <a:bodyPr vert="horz" wrap="square" lIns="92830" tIns="46415" rIns="92830" bIns="46415" numCol="1" anchor="t" anchorCtr="0" compatLnSpc="1">
            <a:prstTxWarp prst="textNoShape">
              <a:avLst/>
            </a:prstTxWarp>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0247" name="Rectangle 7">
            <a:extLst>
              <a:ext uri="{FF2B5EF4-FFF2-40B4-BE49-F238E27FC236}">
                <a16:creationId xmlns:a16="http://schemas.microsoft.com/office/drawing/2014/main" id="{2B211D4E-0D88-476E-BD51-6B9493272A37}"/>
              </a:ext>
            </a:extLst>
          </p:cNvPr>
          <p:cNvSpPr>
            <a:spLocks noGrp="1" noChangeArrowheads="1"/>
          </p:cNvSpPr>
          <p:nvPr>
            <p:ph type="sldNum" sz="quarter" idx="5"/>
          </p:nvPr>
        </p:nvSpPr>
        <p:spPr bwMode="auto">
          <a:xfrm>
            <a:off x="3884613" y="8829966"/>
            <a:ext cx="2971800" cy="464820"/>
          </a:xfrm>
          <a:prstGeom prst="rect">
            <a:avLst/>
          </a:prstGeom>
          <a:noFill/>
          <a:ln w="9525">
            <a:noFill/>
            <a:miter lim="800000"/>
            <a:headEnd/>
            <a:tailEnd/>
          </a:ln>
          <a:effectLst/>
        </p:spPr>
        <p:txBody>
          <a:bodyPr vert="horz" wrap="square" lIns="92830" tIns="46415" rIns="92830" bIns="46415" numCol="1" anchor="b" anchorCtr="0" compatLnSpc="1">
            <a:prstTxWarp prst="textNoShape">
              <a:avLst/>
            </a:prstTxWarp>
          </a:bodyPr>
          <a:lstStyle>
            <a:lvl1pPr algn="r">
              <a:defRPr sz="1200" b="1"/>
            </a:lvl1pPr>
          </a:lstStyle>
          <a:p>
            <a:fld id="{F1F22497-6820-475A-A373-4A7CEB775173}" type="slidenum">
              <a:rPr lang="en-GB" altLang="en-US" smtClean="0"/>
              <a:pPr/>
              <a:t>‹#›</a:t>
            </a:fld>
            <a:endParaRPr lang="en-GB" altLang="en-US"/>
          </a:p>
        </p:txBody>
      </p:sp>
      <p:sp>
        <p:nvSpPr>
          <p:cNvPr id="8" name="Rectangle 7">
            <a:extLst>
              <a:ext uri="{FF2B5EF4-FFF2-40B4-BE49-F238E27FC236}">
                <a16:creationId xmlns:a16="http://schemas.microsoft.com/office/drawing/2014/main" id="{89A496DA-6016-4132-B83D-FE957E7887D6}"/>
              </a:ext>
            </a:extLst>
          </p:cNvPr>
          <p:cNvSpPr>
            <a:spLocks noChangeArrowheads="1"/>
          </p:cNvSpPr>
          <p:nvPr/>
        </p:nvSpPr>
        <p:spPr bwMode="auto">
          <a:xfrm>
            <a:off x="1924050" y="8831580"/>
            <a:ext cx="2971800" cy="464820"/>
          </a:xfrm>
          <a:prstGeom prst="rect">
            <a:avLst/>
          </a:prstGeom>
          <a:noFill/>
          <a:ln w="9525">
            <a:noFill/>
            <a:miter lim="800000"/>
            <a:headEnd/>
            <a:tailEnd/>
          </a:ln>
        </p:spPr>
        <p:txBody>
          <a:bodyPr lIns="92830" tIns="46415" rIns="92830" bIns="46415" anchor="b"/>
          <a:lstStyle/>
          <a:p>
            <a:pPr algn="ctr"/>
            <a:r>
              <a:rPr lang="en-GB" sz="1200" b="1" dirty="0">
                <a:solidFill>
                  <a:schemeClr val="tx1"/>
                </a:solidFill>
              </a:rPr>
              <a:t>© Boardworks</a:t>
            </a:r>
          </a:p>
        </p:txBody>
      </p:sp>
      <p:sp>
        <p:nvSpPr>
          <p:cNvPr id="9" name="Rectangle 9">
            <a:extLst>
              <a:ext uri="{FF2B5EF4-FFF2-40B4-BE49-F238E27FC236}">
                <a16:creationId xmlns:a16="http://schemas.microsoft.com/office/drawing/2014/main" id="{1C1C559A-4018-45A0-8063-F15CC1D9095E}"/>
              </a:ext>
            </a:extLst>
          </p:cNvPr>
          <p:cNvSpPr>
            <a:spLocks noChangeArrowheads="1"/>
          </p:cNvSpPr>
          <p:nvPr/>
        </p:nvSpPr>
        <p:spPr bwMode="auto">
          <a:xfrm>
            <a:off x="895526" y="116205"/>
            <a:ext cx="5066949" cy="464820"/>
          </a:xfrm>
          <a:prstGeom prst="rect">
            <a:avLst/>
          </a:prstGeom>
          <a:noFill/>
          <a:ln w="9525">
            <a:noFill/>
            <a:miter lim="800000"/>
            <a:headEnd/>
            <a:tailEnd/>
          </a:ln>
        </p:spPr>
        <p:txBody>
          <a:bodyPr lIns="92830" tIns="46415" rIns="92830" bIns="46415" anchor="b"/>
          <a:lstStyle/>
          <a:p>
            <a:pPr algn="ctr"/>
            <a:r>
              <a:rPr lang="en-GB" sz="1200" b="1" dirty="0">
                <a:solidFill>
                  <a:schemeClr val="tx1"/>
                </a:solidFill>
              </a:rPr>
              <a:t>Boardworks Elementary School Life Science</a:t>
            </a:r>
          </a:p>
        </p:txBody>
      </p:sp>
    </p:spTree>
  </p:cSld>
  <p:clrMap bg1="lt1" tx1="dk1" bg2="lt2" tx2="dk2" accent1="accent1" accent2="accent2" accent3="accent3" accent4="accent4" accent5="accent5" accent6="accent6" hlink="hlink" folHlink="folHlink"/>
  <p:notesStyle>
    <a:lvl1pPr algn="l" rtl="0" eaLnBrk="0" fontAlgn="base" hangingPunct="0">
      <a:spcBef>
        <a:spcPts val="432"/>
      </a:spcBef>
      <a:spcAft>
        <a:spcPct val="0"/>
      </a:spcAft>
      <a:defRPr sz="1200" kern="1200">
        <a:solidFill>
          <a:schemeClr val="tx1"/>
        </a:solidFill>
        <a:latin typeface="Arial" charset="0"/>
        <a:ea typeface="+mn-ea"/>
        <a:cs typeface="+mn-cs"/>
      </a:defRPr>
    </a:lvl1pPr>
    <a:lvl2pPr marL="457200" algn="l" rtl="0" eaLnBrk="0" fontAlgn="base" hangingPunct="0">
      <a:spcBef>
        <a:spcPts val="432"/>
      </a:spcBef>
      <a:spcAft>
        <a:spcPct val="0"/>
      </a:spcAft>
      <a:defRPr sz="1200" kern="1200">
        <a:solidFill>
          <a:schemeClr val="tx1"/>
        </a:solidFill>
        <a:latin typeface="Arial" charset="0"/>
        <a:ea typeface="+mn-ea"/>
        <a:cs typeface="+mn-cs"/>
      </a:defRPr>
    </a:lvl2pPr>
    <a:lvl3pPr marL="914400" algn="l" rtl="0" eaLnBrk="0" fontAlgn="base" hangingPunct="0">
      <a:spcBef>
        <a:spcPts val="432"/>
      </a:spcBef>
      <a:spcAft>
        <a:spcPct val="0"/>
      </a:spcAft>
      <a:defRPr sz="1200" kern="1200">
        <a:solidFill>
          <a:schemeClr val="tx1"/>
        </a:solidFill>
        <a:latin typeface="Arial" charset="0"/>
        <a:ea typeface="+mn-ea"/>
        <a:cs typeface="+mn-cs"/>
      </a:defRPr>
    </a:lvl3pPr>
    <a:lvl4pPr marL="1371600" algn="l" rtl="0" eaLnBrk="0" fontAlgn="base" hangingPunct="0">
      <a:spcBef>
        <a:spcPts val="432"/>
      </a:spcBef>
      <a:spcAft>
        <a:spcPct val="0"/>
      </a:spcAft>
      <a:defRPr sz="1200" kern="1200">
        <a:solidFill>
          <a:schemeClr val="tx1"/>
        </a:solidFill>
        <a:latin typeface="Arial" charset="0"/>
        <a:ea typeface="+mn-ea"/>
        <a:cs typeface="+mn-cs"/>
      </a:defRPr>
    </a:lvl4pPr>
    <a:lvl5pPr marL="1828800" algn="l" rtl="0" eaLnBrk="0" fontAlgn="base" hangingPunct="0">
      <a:spcBef>
        <a:spcPts val="432"/>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a:extLst>
              <a:ext uri="{FF2B5EF4-FFF2-40B4-BE49-F238E27FC236}">
                <a16:creationId xmlns:a16="http://schemas.microsoft.com/office/drawing/2014/main" id="{1C79CE15-F67E-45E6-A66E-74A1C33D1F1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54243" indent="-290093" eaLnBrk="0" hangingPunct="0">
              <a:defRPr sz="2400">
                <a:solidFill>
                  <a:schemeClr val="tx1"/>
                </a:solidFill>
                <a:latin typeface="Arial" panose="020B0604020202020204" pitchFamily="34" charset="0"/>
              </a:defRPr>
            </a:lvl2pPr>
            <a:lvl3pPr marL="1160374" indent="-232075" eaLnBrk="0" hangingPunct="0">
              <a:defRPr sz="2400">
                <a:solidFill>
                  <a:schemeClr val="tx1"/>
                </a:solidFill>
                <a:latin typeface="Arial" panose="020B0604020202020204" pitchFamily="34" charset="0"/>
              </a:defRPr>
            </a:lvl3pPr>
            <a:lvl4pPr marL="1624523" indent="-232075" eaLnBrk="0" hangingPunct="0">
              <a:defRPr sz="2400">
                <a:solidFill>
                  <a:schemeClr val="tx1"/>
                </a:solidFill>
                <a:latin typeface="Arial" panose="020B0604020202020204" pitchFamily="34" charset="0"/>
              </a:defRPr>
            </a:lvl4pPr>
            <a:lvl5pPr marL="2088672" indent="-232075" eaLnBrk="0" hangingPunct="0">
              <a:defRPr sz="2400">
                <a:solidFill>
                  <a:schemeClr val="tx1"/>
                </a:solidFill>
                <a:latin typeface="Arial" panose="020B0604020202020204" pitchFamily="34" charset="0"/>
              </a:defRPr>
            </a:lvl5pPr>
            <a:lvl6pPr marL="2552822" indent="-232075" eaLnBrk="0" fontAlgn="base" hangingPunct="0">
              <a:spcBef>
                <a:spcPct val="0"/>
              </a:spcBef>
              <a:spcAft>
                <a:spcPct val="0"/>
              </a:spcAft>
              <a:defRPr sz="2400">
                <a:solidFill>
                  <a:schemeClr val="tx1"/>
                </a:solidFill>
                <a:latin typeface="Arial" panose="020B0604020202020204" pitchFamily="34" charset="0"/>
              </a:defRPr>
            </a:lvl6pPr>
            <a:lvl7pPr marL="3016971" indent="-232075" eaLnBrk="0" fontAlgn="base" hangingPunct="0">
              <a:spcBef>
                <a:spcPct val="0"/>
              </a:spcBef>
              <a:spcAft>
                <a:spcPct val="0"/>
              </a:spcAft>
              <a:defRPr sz="2400">
                <a:solidFill>
                  <a:schemeClr val="tx1"/>
                </a:solidFill>
                <a:latin typeface="Arial" panose="020B0604020202020204" pitchFamily="34" charset="0"/>
              </a:defRPr>
            </a:lvl7pPr>
            <a:lvl8pPr marL="3481121" indent="-232075" eaLnBrk="0" fontAlgn="base" hangingPunct="0">
              <a:spcBef>
                <a:spcPct val="0"/>
              </a:spcBef>
              <a:spcAft>
                <a:spcPct val="0"/>
              </a:spcAft>
              <a:defRPr sz="2400">
                <a:solidFill>
                  <a:schemeClr val="tx1"/>
                </a:solidFill>
                <a:latin typeface="Arial" panose="020B0604020202020204" pitchFamily="34" charset="0"/>
              </a:defRPr>
            </a:lvl8pPr>
            <a:lvl9pPr marL="3945270" indent="-232075"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fld id="{F384AE4F-19C0-47F4-9344-3BEB2EA79F09}" type="slidenum">
              <a:rPr lang="en-GB" altLang="en-US" sz="1200"/>
              <a:pPr eaLnBrk="1" hangingPunct="1"/>
              <a:t>1</a:t>
            </a:fld>
            <a:endParaRPr lang="en-GB" altLang="en-US" sz="1200"/>
          </a:p>
        </p:txBody>
      </p:sp>
      <p:sp>
        <p:nvSpPr>
          <p:cNvPr id="20483" name="Rectangle 2">
            <a:extLst>
              <a:ext uri="{FF2B5EF4-FFF2-40B4-BE49-F238E27FC236}">
                <a16:creationId xmlns:a16="http://schemas.microsoft.com/office/drawing/2014/main" id="{706CFB58-055F-40C2-A2BA-DB6EFD722AEB}"/>
              </a:ext>
            </a:extLst>
          </p:cNvPr>
          <p:cNvSpPr>
            <a:spLocks noGrp="1" noRot="1" noChangeAspect="1" noChangeArrowheads="1" noTextEdit="1"/>
          </p:cNvSpPr>
          <p:nvPr>
            <p:ph type="sldImg"/>
          </p:nvPr>
        </p:nvSpPr>
        <p:spPr>
          <a:ln/>
        </p:spPr>
      </p:sp>
      <p:sp>
        <p:nvSpPr>
          <p:cNvPr id="20484" name="Rectangle 3">
            <a:extLst>
              <a:ext uri="{FF2B5EF4-FFF2-40B4-BE49-F238E27FC236}">
                <a16:creationId xmlns:a16="http://schemas.microsoft.com/office/drawing/2014/main" id="{0C65B832-C336-4FDF-9D8C-52204F2BB36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a:extLst>
              <a:ext uri="{FF2B5EF4-FFF2-40B4-BE49-F238E27FC236}">
                <a16:creationId xmlns:a16="http://schemas.microsoft.com/office/drawing/2014/main" id="{D0C1FAEE-4376-4D84-93D5-1AB65A56D5D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54243" indent="-290093" eaLnBrk="0" hangingPunct="0">
              <a:defRPr sz="2400">
                <a:solidFill>
                  <a:schemeClr val="tx1"/>
                </a:solidFill>
                <a:latin typeface="Arial" panose="020B0604020202020204" pitchFamily="34" charset="0"/>
              </a:defRPr>
            </a:lvl2pPr>
            <a:lvl3pPr marL="1160374" indent="-232075" eaLnBrk="0" hangingPunct="0">
              <a:defRPr sz="2400">
                <a:solidFill>
                  <a:schemeClr val="tx1"/>
                </a:solidFill>
                <a:latin typeface="Arial" panose="020B0604020202020204" pitchFamily="34" charset="0"/>
              </a:defRPr>
            </a:lvl3pPr>
            <a:lvl4pPr marL="1624523" indent="-232075" eaLnBrk="0" hangingPunct="0">
              <a:defRPr sz="2400">
                <a:solidFill>
                  <a:schemeClr val="tx1"/>
                </a:solidFill>
                <a:latin typeface="Arial" panose="020B0604020202020204" pitchFamily="34" charset="0"/>
              </a:defRPr>
            </a:lvl4pPr>
            <a:lvl5pPr marL="2088672" indent="-232075" eaLnBrk="0" hangingPunct="0">
              <a:defRPr sz="2400">
                <a:solidFill>
                  <a:schemeClr val="tx1"/>
                </a:solidFill>
                <a:latin typeface="Arial" panose="020B0604020202020204" pitchFamily="34" charset="0"/>
              </a:defRPr>
            </a:lvl5pPr>
            <a:lvl6pPr marL="2552822" indent="-232075" eaLnBrk="0" fontAlgn="base" hangingPunct="0">
              <a:spcBef>
                <a:spcPct val="0"/>
              </a:spcBef>
              <a:spcAft>
                <a:spcPct val="0"/>
              </a:spcAft>
              <a:defRPr sz="2400">
                <a:solidFill>
                  <a:schemeClr val="tx1"/>
                </a:solidFill>
                <a:latin typeface="Arial" panose="020B0604020202020204" pitchFamily="34" charset="0"/>
              </a:defRPr>
            </a:lvl6pPr>
            <a:lvl7pPr marL="3016971" indent="-232075" eaLnBrk="0" fontAlgn="base" hangingPunct="0">
              <a:spcBef>
                <a:spcPct val="0"/>
              </a:spcBef>
              <a:spcAft>
                <a:spcPct val="0"/>
              </a:spcAft>
              <a:defRPr sz="2400">
                <a:solidFill>
                  <a:schemeClr val="tx1"/>
                </a:solidFill>
                <a:latin typeface="Arial" panose="020B0604020202020204" pitchFamily="34" charset="0"/>
              </a:defRPr>
            </a:lvl7pPr>
            <a:lvl8pPr marL="3481121" indent="-232075" eaLnBrk="0" fontAlgn="base" hangingPunct="0">
              <a:spcBef>
                <a:spcPct val="0"/>
              </a:spcBef>
              <a:spcAft>
                <a:spcPct val="0"/>
              </a:spcAft>
              <a:defRPr sz="2400">
                <a:solidFill>
                  <a:schemeClr val="tx1"/>
                </a:solidFill>
                <a:latin typeface="Arial" panose="020B0604020202020204" pitchFamily="34" charset="0"/>
              </a:defRPr>
            </a:lvl8pPr>
            <a:lvl9pPr marL="3945270" indent="-232075"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fld id="{62E70E2A-5972-448E-BF85-23D765F22B1A}" type="slidenum">
              <a:rPr lang="en-GB" altLang="en-US" sz="1200"/>
              <a:pPr eaLnBrk="1" hangingPunct="1"/>
              <a:t>10</a:t>
            </a:fld>
            <a:endParaRPr lang="en-GB" altLang="en-US" sz="1200"/>
          </a:p>
        </p:txBody>
      </p:sp>
      <p:sp>
        <p:nvSpPr>
          <p:cNvPr id="28675" name="Rectangle 2">
            <a:extLst>
              <a:ext uri="{FF2B5EF4-FFF2-40B4-BE49-F238E27FC236}">
                <a16:creationId xmlns:a16="http://schemas.microsoft.com/office/drawing/2014/main" id="{2E0B3BF7-0A0F-4985-9A08-2947C8B5128A}"/>
              </a:ext>
            </a:extLst>
          </p:cNvPr>
          <p:cNvSpPr>
            <a:spLocks noGrp="1" noRot="1" noChangeAspect="1" noChangeArrowheads="1" noTextEdit="1"/>
          </p:cNvSpPr>
          <p:nvPr>
            <p:ph type="sldImg"/>
          </p:nvPr>
        </p:nvSpPr>
        <p:spPr>
          <a:ln/>
        </p:spPr>
      </p:sp>
      <p:sp>
        <p:nvSpPr>
          <p:cNvPr id="28676" name="Rectangle 3">
            <a:extLst>
              <a:ext uri="{FF2B5EF4-FFF2-40B4-BE49-F238E27FC236}">
                <a16:creationId xmlns:a16="http://schemas.microsoft.com/office/drawing/2014/main" id="{42779121-3F69-41D5-8AAC-2F4A5D7D0FB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dirty="0">
                <a:latin typeface="Arial" panose="020B0604020202020204" pitchFamily="34" charset="0"/>
              </a:rPr>
              <a:t>Teacher notes</a:t>
            </a:r>
          </a:p>
          <a:p>
            <a:pPr eaLnBrk="1" hangingPunct="1"/>
            <a:r>
              <a:rPr lang="en-GB" altLang="en-US" dirty="0">
                <a:latin typeface="Arial" panose="020B0604020202020204" pitchFamily="34" charset="0"/>
              </a:rPr>
              <a:t>It may be helpful to use an analogy to explain this concept. For example, all the parts of a bicycle (wheels, chain, brakes) need to work together correctly if someone is to ride it.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a:extLst>
              <a:ext uri="{FF2B5EF4-FFF2-40B4-BE49-F238E27FC236}">
                <a16:creationId xmlns:a16="http://schemas.microsoft.com/office/drawing/2014/main" id="{D8F2852D-F3B7-4BC8-A15D-EE1BAAC1563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54243" indent="-290093" eaLnBrk="0" hangingPunct="0">
              <a:defRPr sz="2400">
                <a:solidFill>
                  <a:schemeClr val="tx1"/>
                </a:solidFill>
                <a:latin typeface="Arial" panose="020B0604020202020204" pitchFamily="34" charset="0"/>
              </a:defRPr>
            </a:lvl2pPr>
            <a:lvl3pPr marL="1160374" indent="-232075" eaLnBrk="0" hangingPunct="0">
              <a:defRPr sz="2400">
                <a:solidFill>
                  <a:schemeClr val="tx1"/>
                </a:solidFill>
                <a:latin typeface="Arial" panose="020B0604020202020204" pitchFamily="34" charset="0"/>
              </a:defRPr>
            </a:lvl3pPr>
            <a:lvl4pPr marL="1624523" indent="-232075" eaLnBrk="0" hangingPunct="0">
              <a:defRPr sz="2400">
                <a:solidFill>
                  <a:schemeClr val="tx1"/>
                </a:solidFill>
                <a:latin typeface="Arial" panose="020B0604020202020204" pitchFamily="34" charset="0"/>
              </a:defRPr>
            </a:lvl4pPr>
            <a:lvl5pPr marL="2088672" indent="-232075" eaLnBrk="0" hangingPunct="0">
              <a:defRPr sz="2400">
                <a:solidFill>
                  <a:schemeClr val="tx1"/>
                </a:solidFill>
                <a:latin typeface="Arial" panose="020B0604020202020204" pitchFamily="34" charset="0"/>
              </a:defRPr>
            </a:lvl5pPr>
            <a:lvl6pPr marL="2552822" indent="-232075" eaLnBrk="0" fontAlgn="base" hangingPunct="0">
              <a:spcBef>
                <a:spcPct val="0"/>
              </a:spcBef>
              <a:spcAft>
                <a:spcPct val="0"/>
              </a:spcAft>
              <a:defRPr sz="2400">
                <a:solidFill>
                  <a:schemeClr val="tx1"/>
                </a:solidFill>
                <a:latin typeface="Arial" panose="020B0604020202020204" pitchFamily="34" charset="0"/>
              </a:defRPr>
            </a:lvl6pPr>
            <a:lvl7pPr marL="3016971" indent="-232075" eaLnBrk="0" fontAlgn="base" hangingPunct="0">
              <a:spcBef>
                <a:spcPct val="0"/>
              </a:spcBef>
              <a:spcAft>
                <a:spcPct val="0"/>
              </a:spcAft>
              <a:defRPr sz="2400">
                <a:solidFill>
                  <a:schemeClr val="tx1"/>
                </a:solidFill>
                <a:latin typeface="Arial" panose="020B0604020202020204" pitchFamily="34" charset="0"/>
              </a:defRPr>
            </a:lvl7pPr>
            <a:lvl8pPr marL="3481121" indent="-232075" eaLnBrk="0" fontAlgn="base" hangingPunct="0">
              <a:spcBef>
                <a:spcPct val="0"/>
              </a:spcBef>
              <a:spcAft>
                <a:spcPct val="0"/>
              </a:spcAft>
              <a:defRPr sz="2400">
                <a:solidFill>
                  <a:schemeClr val="tx1"/>
                </a:solidFill>
                <a:latin typeface="Arial" panose="020B0604020202020204" pitchFamily="34" charset="0"/>
              </a:defRPr>
            </a:lvl8pPr>
            <a:lvl9pPr marL="3945270" indent="-232075"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fld id="{593DA2D5-6B58-4791-A4CB-DB3C8C292190}" type="slidenum">
              <a:rPr lang="en-GB" altLang="en-US" sz="1200"/>
              <a:pPr eaLnBrk="1" hangingPunct="1"/>
              <a:t>11</a:t>
            </a:fld>
            <a:endParaRPr lang="en-GB" altLang="en-US" sz="1200"/>
          </a:p>
        </p:txBody>
      </p:sp>
      <p:sp>
        <p:nvSpPr>
          <p:cNvPr id="29699" name="Rectangle 2">
            <a:extLst>
              <a:ext uri="{FF2B5EF4-FFF2-40B4-BE49-F238E27FC236}">
                <a16:creationId xmlns:a16="http://schemas.microsoft.com/office/drawing/2014/main" id="{C0CD00B5-C8F4-432E-A3A3-8AE27E6F83A0}"/>
              </a:ext>
            </a:extLst>
          </p:cNvPr>
          <p:cNvSpPr>
            <a:spLocks noGrp="1" noRot="1" noChangeAspect="1" noChangeArrowheads="1" noTextEdit="1"/>
          </p:cNvSpPr>
          <p:nvPr>
            <p:ph type="sldImg"/>
          </p:nvPr>
        </p:nvSpPr>
        <p:spPr>
          <a:ln/>
        </p:spPr>
      </p:sp>
      <p:sp>
        <p:nvSpPr>
          <p:cNvPr id="29700" name="Rectangle 3">
            <a:extLst>
              <a:ext uri="{FF2B5EF4-FFF2-40B4-BE49-F238E27FC236}">
                <a16:creationId xmlns:a16="http://schemas.microsoft.com/office/drawing/2014/main" id="{054B416C-0C0D-4B13-8D17-ED9F248BFC0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dirty="0">
                <a:latin typeface="Arial" panose="020B0604020202020204" pitchFamily="34" charset="0"/>
              </a:rPr>
              <a:t>Teacher notes</a:t>
            </a:r>
          </a:p>
          <a:p>
            <a:pPr eaLnBrk="1" hangingPunct="1"/>
            <a:r>
              <a:rPr lang="en-GB" altLang="en-US" dirty="0">
                <a:latin typeface="Arial" panose="020B0604020202020204" pitchFamily="34" charset="0"/>
              </a:rPr>
              <a:t>Discuss what students are going to measure and observe, specifically: the height from soil level to the tip of the shoot, </a:t>
            </a:r>
            <a:r>
              <a:rPr lang="en-GB" altLang="en-US" dirty="0" err="1">
                <a:latin typeface="Arial" panose="020B0604020202020204" pitchFamily="34" charset="0"/>
              </a:rPr>
              <a:t>color</a:t>
            </a:r>
            <a:r>
              <a:rPr lang="en-GB" altLang="en-US" dirty="0">
                <a:latin typeface="Arial" panose="020B0604020202020204" pitchFamily="34" charset="0"/>
              </a:rPr>
              <a:t> and number of leaves.</a:t>
            </a:r>
            <a:r>
              <a:rPr lang="en-US" altLang="en-US" dirty="0">
                <a:latin typeface="Arial" panose="020B0604020202020204" pitchFamily="34" charset="0"/>
              </a:rPr>
              <a:t> </a:t>
            </a:r>
          </a:p>
          <a:p>
            <a:pPr eaLnBrk="1" hangingPunct="1"/>
            <a:endParaRPr lang="en-US" altLang="en-US" dirty="0">
              <a:latin typeface="Arial" panose="020B0604020202020204" pitchFamily="34" charset="0"/>
            </a:endParaRPr>
          </a:p>
          <a:p>
            <a:pPr defTabSz="928299">
              <a:defRPr/>
            </a:pPr>
            <a:r>
              <a:rPr lang="en-GB" dirty="0"/>
              <a:t>This slide covers the Science and Engineering Practice:</a:t>
            </a:r>
          </a:p>
          <a:p>
            <a:pPr marL="174056" indent="-174056" defTabSz="928299">
              <a:buFont typeface="Arial" panose="020B0604020202020204" pitchFamily="34" charset="0"/>
              <a:buChar char="•"/>
              <a:defRPr/>
            </a:pPr>
            <a:r>
              <a:rPr lang="en-GB" b="1" dirty="0"/>
              <a:t>Planning and Carrying Out Investigations: </a:t>
            </a:r>
            <a:r>
              <a:rPr lang="en-GB" dirty="0"/>
              <a:t>Plan and conduct an investigation collaboratively to produce data to serve as the basis for evidence to answer a question.</a:t>
            </a:r>
            <a:endParaRPr lang="en-US" altLang="en-US" i="1" dirty="0">
              <a:latin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a:extLst>
              <a:ext uri="{FF2B5EF4-FFF2-40B4-BE49-F238E27FC236}">
                <a16:creationId xmlns:a16="http://schemas.microsoft.com/office/drawing/2014/main" id="{8E1C224D-D6B4-4D05-9F29-0CB5891369A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54243" indent="-290093" eaLnBrk="0" hangingPunct="0">
              <a:defRPr sz="2400">
                <a:solidFill>
                  <a:schemeClr val="tx1"/>
                </a:solidFill>
                <a:latin typeface="Arial" panose="020B0604020202020204" pitchFamily="34" charset="0"/>
              </a:defRPr>
            </a:lvl2pPr>
            <a:lvl3pPr marL="1160374" indent="-232075" eaLnBrk="0" hangingPunct="0">
              <a:defRPr sz="2400">
                <a:solidFill>
                  <a:schemeClr val="tx1"/>
                </a:solidFill>
                <a:latin typeface="Arial" panose="020B0604020202020204" pitchFamily="34" charset="0"/>
              </a:defRPr>
            </a:lvl3pPr>
            <a:lvl4pPr marL="1624523" indent="-232075" eaLnBrk="0" hangingPunct="0">
              <a:defRPr sz="2400">
                <a:solidFill>
                  <a:schemeClr val="tx1"/>
                </a:solidFill>
                <a:latin typeface="Arial" panose="020B0604020202020204" pitchFamily="34" charset="0"/>
              </a:defRPr>
            </a:lvl4pPr>
            <a:lvl5pPr marL="2088672" indent="-232075" eaLnBrk="0" hangingPunct="0">
              <a:defRPr sz="2400">
                <a:solidFill>
                  <a:schemeClr val="tx1"/>
                </a:solidFill>
                <a:latin typeface="Arial" panose="020B0604020202020204" pitchFamily="34" charset="0"/>
              </a:defRPr>
            </a:lvl5pPr>
            <a:lvl6pPr marL="2552822" indent="-232075" eaLnBrk="0" fontAlgn="base" hangingPunct="0">
              <a:spcBef>
                <a:spcPct val="0"/>
              </a:spcBef>
              <a:spcAft>
                <a:spcPct val="0"/>
              </a:spcAft>
              <a:defRPr sz="2400">
                <a:solidFill>
                  <a:schemeClr val="tx1"/>
                </a:solidFill>
                <a:latin typeface="Arial" panose="020B0604020202020204" pitchFamily="34" charset="0"/>
              </a:defRPr>
            </a:lvl6pPr>
            <a:lvl7pPr marL="3016971" indent="-232075" eaLnBrk="0" fontAlgn="base" hangingPunct="0">
              <a:spcBef>
                <a:spcPct val="0"/>
              </a:spcBef>
              <a:spcAft>
                <a:spcPct val="0"/>
              </a:spcAft>
              <a:defRPr sz="2400">
                <a:solidFill>
                  <a:schemeClr val="tx1"/>
                </a:solidFill>
                <a:latin typeface="Arial" panose="020B0604020202020204" pitchFamily="34" charset="0"/>
              </a:defRPr>
            </a:lvl7pPr>
            <a:lvl8pPr marL="3481121" indent="-232075" eaLnBrk="0" fontAlgn="base" hangingPunct="0">
              <a:spcBef>
                <a:spcPct val="0"/>
              </a:spcBef>
              <a:spcAft>
                <a:spcPct val="0"/>
              </a:spcAft>
              <a:defRPr sz="2400">
                <a:solidFill>
                  <a:schemeClr val="tx1"/>
                </a:solidFill>
                <a:latin typeface="Arial" panose="020B0604020202020204" pitchFamily="34" charset="0"/>
              </a:defRPr>
            </a:lvl8pPr>
            <a:lvl9pPr marL="3945270" indent="-232075"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fld id="{DAF38500-D038-4EFE-ABA9-FE7C0102F51C}" type="slidenum">
              <a:rPr lang="en-GB" altLang="en-US" sz="1200"/>
              <a:pPr eaLnBrk="1" hangingPunct="1"/>
              <a:t>12</a:t>
            </a:fld>
            <a:endParaRPr lang="en-GB" altLang="en-US" sz="1200"/>
          </a:p>
        </p:txBody>
      </p:sp>
      <p:sp>
        <p:nvSpPr>
          <p:cNvPr id="30723" name="Rectangle 2">
            <a:extLst>
              <a:ext uri="{FF2B5EF4-FFF2-40B4-BE49-F238E27FC236}">
                <a16:creationId xmlns:a16="http://schemas.microsoft.com/office/drawing/2014/main" id="{B16A09C6-0353-4D11-98BE-BDFB1C1BC269}"/>
              </a:ext>
            </a:extLst>
          </p:cNvPr>
          <p:cNvSpPr>
            <a:spLocks noGrp="1" noRot="1" noChangeAspect="1" noChangeArrowheads="1" noTextEdit="1"/>
          </p:cNvSpPr>
          <p:nvPr>
            <p:ph type="sldImg"/>
          </p:nvPr>
        </p:nvSpPr>
        <p:spPr>
          <a:ln/>
        </p:spPr>
      </p:sp>
      <p:sp>
        <p:nvSpPr>
          <p:cNvPr id="30724" name="Rectangle 3">
            <a:extLst>
              <a:ext uri="{FF2B5EF4-FFF2-40B4-BE49-F238E27FC236}">
                <a16:creationId xmlns:a16="http://schemas.microsoft.com/office/drawing/2014/main" id="{499EF2B8-3CCE-49E3-B78F-5A6244B852B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28299">
              <a:defRPr/>
            </a:pPr>
            <a:r>
              <a:rPr lang="en-GB" dirty="0"/>
              <a:t>This slide covers the Science and Engineering Practice:</a:t>
            </a:r>
          </a:p>
          <a:p>
            <a:pPr marL="174056" indent="-174056" defTabSz="928299">
              <a:buFont typeface="Arial" panose="020B0604020202020204" pitchFamily="34" charset="0"/>
              <a:buChar char="•"/>
              <a:defRPr/>
            </a:pPr>
            <a:r>
              <a:rPr lang="en-GB" b="1" dirty="0"/>
              <a:t>Planning and Carrying Out Investigations: </a:t>
            </a:r>
            <a:r>
              <a:rPr lang="en-GB" dirty="0"/>
              <a:t>Make predictions based on prior experiences.</a:t>
            </a:r>
            <a:endParaRPr lang="en-US" altLang="en-US" b="0" dirty="0">
              <a:latin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a:extLst>
              <a:ext uri="{FF2B5EF4-FFF2-40B4-BE49-F238E27FC236}">
                <a16:creationId xmlns:a16="http://schemas.microsoft.com/office/drawing/2014/main" id="{C8BCB1B9-D385-48DA-AE5D-3BB42DE44F4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54243" indent="-290093" eaLnBrk="0" hangingPunct="0">
              <a:defRPr sz="2400">
                <a:solidFill>
                  <a:schemeClr val="tx1"/>
                </a:solidFill>
                <a:latin typeface="Arial" panose="020B0604020202020204" pitchFamily="34" charset="0"/>
              </a:defRPr>
            </a:lvl2pPr>
            <a:lvl3pPr marL="1160374" indent="-232075" eaLnBrk="0" hangingPunct="0">
              <a:defRPr sz="2400">
                <a:solidFill>
                  <a:schemeClr val="tx1"/>
                </a:solidFill>
                <a:latin typeface="Arial" panose="020B0604020202020204" pitchFamily="34" charset="0"/>
              </a:defRPr>
            </a:lvl3pPr>
            <a:lvl4pPr marL="1624523" indent="-232075" eaLnBrk="0" hangingPunct="0">
              <a:defRPr sz="2400">
                <a:solidFill>
                  <a:schemeClr val="tx1"/>
                </a:solidFill>
                <a:latin typeface="Arial" panose="020B0604020202020204" pitchFamily="34" charset="0"/>
              </a:defRPr>
            </a:lvl4pPr>
            <a:lvl5pPr marL="2088672" indent="-232075" eaLnBrk="0" hangingPunct="0">
              <a:defRPr sz="2400">
                <a:solidFill>
                  <a:schemeClr val="tx1"/>
                </a:solidFill>
                <a:latin typeface="Arial" panose="020B0604020202020204" pitchFamily="34" charset="0"/>
              </a:defRPr>
            </a:lvl5pPr>
            <a:lvl6pPr marL="2552822" indent="-232075" eaLnBrk="0" fontAlgn="base" hangingPunct="0">
              <a:spcBef>
                <a:spcPct val="0"/>
              </a:spcBef>
              <a:spcAft>
                <a:spcPct val="0"/>
              </a:spcAft>
              <a:defRPr sz="2400">
                <a:solidFill>
                  <a:schemeClr val="tx1"/>
                </a:solidFill>
                <a:latin typeface="Arial" panose="020B0604020202020204" pitchFamily="34" charset="0"/>
              </a:defRPr>
            </a:lvl6pPr>
            <a:lvl7pPr marL="3016971" indent="-232075" eaLnBrk="0" fontAlgn="base" hangingPunct="0">
              <a:spcBef>
                <a:spcPct val="0"/>
              </a:spcBef>
              <a:spcAft>
                <a:spcPct val="0"/>
              </a:spcAft>
              <a:defRPr sz="2400">
                <a:solidFill>
                  <a:schemeClr val="tx1"/>
                </a:solidFill>
                <a:latin typeface="Arial" panose="020B0604020202020204" pitchFamily="34" charset="0"/>
              </a:defRPr>
            </a:lvl7pPr>
            <a:lvl8pPr marL="3481121" indent="-232075" eaLnBrk="0" fontAlgn="base" hangingPunct="0">
              <a:spcBef>
                <a:spcPct val="0"/>
              </a:spcBef>
              <a:spcAft>
                <a:spcPct val="0"/>
              </a:spcAft>
              <a:defRPr sz="2400">
                <a:solidFill>
                  <a:schemeClr val="tx1"/>
                </a:solidFill>
                <a:latin typeface="Arial" panose="020B0604020202020204" pitchFamily="34" charset="0"/>
              </a:defRPr>
            </a:lvl8pPr>
            <a:lvl9pPr marL="3945270" indent="-232075"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fld id="{3824F9F9-18E7-42BD-A99E-F44A2365C0DE}" type="slidenum">
              <a:rPr lang="en-GB" altLang="en-US" sz="1200"/>
              <a:pPr eaLnBrk="1" hangingPunct="1"/>
              <a:t>13</a:t>
            </a:fld>
            <a:endParaRPr lang="en-GB" altLang="en-US" sz="1200"/>
          </a:p>
        </p:txBody>
      </p:sp>
      <p:sp>
        <p:nvSpPr>
          <p:cNvPr id="31747" name="Rectangle 2">
            <a:extLst>
              <a:ext uri="{FF2B5EF4-FFF2-40B4-BE49-F238E27FC236}">
                <a16:creationId xmlns:a16="http://schemas.microsoft.com/office/drawing/2014/main" id="{6E37177C-A055-4A81-800B-03877C35BA80}"/>
              </a:ext>
            </a:extLst>
          </p:cNvPr>
          <p:cNvSpPr>
            <a:spLocks noGrp="1" noRot="1" noChangeAspect="1" noChangeArrowheads="1" noTextEdit="1"/>
          </p:cNvSpPr>
          <p:nvPr>
            <p:ph type="sldImg"/>
          </p:nvPr>
        </p:nvSpPr>
        <p:spPr>
          <a:ln/>
        </p:spPr>
      </p:sp>
      <p:sp>
        <p:nvSpPr>
          <p:cNvPr id="31748" name="Rectangle 3">
            <a:extLst>
              <a:ext uri="{FF2B5EF4-FFF2-40B4-BE49-F238E27FC236}">
                <a16:creationId xmlns:a16="http://schemas.microsoft.com/office/drawing/2014/main" id="{197D5CBD-0BAD-44E0-93C9-836213EA680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dirty="0">
                <a:latin typeface="Arial" panose="020B0604020202020204" pitchFamily="34" charset="0"/>
              </a:rPr>
              <a:t>Teacher notes</a:t>
            </a:r>
          </a:p>
          <a:p>
            <a:pPr eaLnBrk="1" hangingPunct="1"/>
            <a:r>
              <a:rPr lang="en-GB" altLang="en-US" dirty="0">
                <a:latin typeface="Arial" panose="020B0604020202020204" pitchFamily="34" charset="0"/>
              </a:rPr>
              <a:t>Ask students to describe the plants in Group A after the two weeks. Encourage them to describe the physical characteristics of plants, e.g. yellow, pale, thin and spindly. </a:t>
            </a:r>
          </a:p>
          <a:p>
            <a:pPr eaLnBrk="1" hangingPunct="1"/>
            <a:endParaRPr lang="en-GB" altLang="en-US" dirty="0">
              <a:latin typeface="Arial" panose="020B0604020202020204" pitchFamily="34" charset="0"/>
            </a:endParaRPr>
          </a:p>
          <a:p>
            <a:pPr defTabSz="928299">
              <a:defRPr/>
            </a:pPr>
            <a:r>
              <a:rPr lang="en-GB" dirty="0"/>
              <a:t>This slide covers the Science and Engineering Practices:</a:t>
            </a:r>
          </a:p>
          <a:p>
            <a:pPr marL="174056" indent="-174056" defTabSz="928299">
              <a:buFont typeface="Arial" panose="020B0604020202020204" pitchFamily="34" charset="0"/>
              <a:buChar char="•"/>
              <a:defRPr/>
            </a:pPr>
            <a:r>
              <a:rPr lang="en-GB" b="1" dirty="0"/>
              <a:t>Planning and Carrying Out Investigations: </a:t>
            </a:r>
            <a:r>
              <a:rPr lang="en-GB" dirty="0"/>
              <a:t>Plan and conduct an investigation collaboratively to produce data to serve as the basis for evidence to answer a question.</a:t>
            </a:r>
          </a:p>
          <a:p>
            <a:pPr marL="174056" indent="-174056" defTabSz="928299">
              <a:buFont typeface="Arial" panose="020B0604020202020204" pitchFamily="34" charset="0"/>
              <a:buChar char="•"/>
              <a:defRPr/>
            </a:pPr>
            <a:r>
              <a:rPr lang="en-GB" b="1" dirty="0" err="1"/>
              <a:t>Analyzing</a:t>
            </a:r>
            <a:r>
              <a:rPr lang="en-GB" b="1" dirty="0"/>
              <a:t> and Interpreting Data:</a:t>
            </a:r>
            <a:r>
              <a:rPr lang="en-GB" dirty="0"/>
              <a:t> Record information (observations, thoughts, and ideas).</a:t>
            </a:r>
            <a:endParaRPr lang="en-GB" dirty="0">
              <a:effectLst/>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a:extLst>
              <a:ext uri="{FF2B5EF4-FFF2-40B4-BE49-F238E27FC236}">
                <a16:creationId xmlns:a16="http://schemas.microsoft.com/office/drawing/2014/main" id="{8DAD322C-D65D-48F7-9CDB-C9ED6A0E7EC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54243" indent="-290093" eaLnBrk="0" hangingPunct="0">
              <a:defRPr sz="2400">
                <a:solidFill>
                  <a:schemeClr val="tx1"/>
                </a:solidFill>
                <a:latin typeface="Arial" panose="020B0604020202020204" pitchFamily="34" charset="0"/>
              </a:defRPr>
            </a:lvl2pPr>
            <a:lvl3pPr marL="1160374" indent="-232075" eaLnBrk="0" hangingPunct="0">
              <a:defRPr sz="2400">
                <a:solidFill>
                  <a:schemeClr val="tx1"/>
                </a:solidFill>
                <a:latin typeface="Arial" panose="020B0604020202020204" pitchFamily="34" charset="0"/>
              </a:defRPr>
            </a:lvl3pPr>
            <a:lvl4pPr marL="1624523" indent="-232075" eaLnBrk="0" hangingPunct="0">
              <a:defRPr sz="2400">
                <a:solidFill>
                  <a:schemeClr val="tx1"/>
                </a:solidFill>
                <a:latin typeface="Arial" panose="020B0604020202020204" pitchFamily="34" charset="0"/>
              </a:defRPr>
            </a:lvl4pPr>
            <a:lvl5pPr marL="2088672" indent="-232075" eaLnBrk="0" hangingPunct="0">
              <a:defRPr sz="2400">
                <a:solidFill>
                  <a:schemeClr val="tx1"/>
                </a:solidFill>
                <a:latin typeface="Arial" panose="020B0604020202020204" pitchFamily="34" charset="0"/>
              </a:defRPr>
            </a:lvl5pPr>
            <a:lvl6pPr marL="2552822" indent="-232075" eaLnBrk="0" fontAlgn="base" hangingPunct="0">
              <a:spcBef>
                <a:spcPct val="0"/>
              </a:spcBef>
              <a:spcAft>
                <a:spcPct val="0"/>
              </a:spcAft>
              <a:defRPr sz="2400">
                <a:solidFill>
                  <a:schemeClr val="tx1"/>
                </a:solidFill>
                <a:latin typeface="Arial" panose="020B0604020202020204" pitchFamily="34" charset="0"/>
              </a:defRPr>
            </a:lvl6pPr>
            <a:lvl7pPr marL="3016971" indent="-232075" eaLnBrk="0" fontAlgn="base" hangingPunct="0">
              <a:spcBef>
                <a:spcPct val="0"/>
              </a:spcBef>
              <a:spcAft>
                <a:spcPct val="0"/>
              </a:spcAft>
              <a:defRPr sz="2400">
                <a:solidFill>
                  <a:schemeClr val="tx1"/>
                </a:solidFill>
                <a:latin typeface="Arial" panose="020B0604020202020204" pitchFamily="34" charset="0"/>
              </a:defRPr>
            </a:lvl7pPr>
            <a:lvl8pPr marL="3481121" indent="-232075" eaLnBrk="0" fontAlgn="base" hangingPunct="0">
              <a:spcBef>
                <a:spcPct val="0"/>
              </a:spcBef>
              <a:spcAft>
                <a:spcPct val="0"/>
              </a:spcAft>
              <a:defRPr sz="2400">
                <a:solidFill>
                  <a:schemeClr val="tx1"/>
                </a:solidFill>
                <a:latin typeface="Arial" panose="020B0604020202020204" pitchFamily="34" charset="0"/>
              </a:defRPr>
            </a:lvl8pPr>
            <a:lvl9pPr marL="3945270" indent="-232075"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fld id="{B7532706-A104-405B-8A45-232EB86F23E6}" type="slidenum">
              <a:rPr lang="en-GB" altLang="en-US" sz="1200"/>
              <a:pPr eaLnBrk="1" hangingPunct="1"/>
              <a:t>14</a:t>
            </a:fld>
            <a:endParaRPr lang="en-GB" altLang="en-US" sz="1200"/>
          </a:p>
        </p:txBody>
      </p:sp>
      <p:sp>
        <p:nvSpPr>
          <p:cNvPr id="32771" name="Rectangle 2">
            <a:extLst>
              <a:ext uri="{FF2B5EF4-FFF2-40B4-BE49-F238E27FC236}">
                <a16:creationId xmlns:a16="http://schemas.microsoft.com/office/drawing/2014/main" id="{C3574FEE-32B3-4EB6-B2A1-EC2BC0FD3FAD}"/>
              </a:ext>
            </a:extLst>
          </p:cNvPr>
          <p:cNvSpPr>
            <a:spLocks noGrp="1" noRot="1" noChangeAspect="1" noChangeArrowheads="1" noTextEdit="1"/>
          </p:cNvSpPr>
          <p:nvPr>
            <p:ph type="sldImg"/>
          </p:nvPr>
        </p:nvSpPr>
        <p:spPr>
          <a:ln/>
        </p:spPr>
      </p:sp>
      <p:sp>
        <p:nvSpPr>
          <p:cNvPr id="32772" name="Rectangle 3">
            <a:extLst>
              <a:ext uri="{FF2B5EF4-FFF2-40B4-BE49-F238E27FC236}">
                <a16:creationId xmlns:a16="http://schemas.microsoft.com/office/drawing/2014/main" id="{4861D56A-B445-4003-83F1-D173166627E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dirty="0">
                <a:latin typeface="Arial" panose="020B0604020202020204" pitchFamily="34" charset="0"/>
              </a:rPr>
              <a:t>Teacher notes</a:t>
            </a:r>
          </a:p>
          <a:p>
            <a:pPr eaLnBrk="1" hangingPunct="1"/>
            <a:r>
              <a:rPr lang="en-US" altLang="en-US" dirty="0">
                <a:latin typeface="Arial" panose="020B0604020202020204" pitchFamily="34" charset="0"/>
              </a:rPr>
              <a:t>If necessary, remind students that plants in Group A had only one leaf, while plants in Group B kept all of their leaves.</a:t>
            </a:r>
          </a:p>
          <a:p>
            <a:pPr eaLnBrk="1" hangingPunct="1"/>
            <a:endParaRPr lang="en-US" altLang="en-US" dirty="0">
              <a:latin typeface="Arial" panose="020B0604020202020204" pitchFamily="34" charset="0"/>
            </a:endParaRPr>
          </a:p>
          <a:p>
            <a:pPr defTabSz="928299">
              <a:defRPr/>
            </a:pPr>
            <a:r>
              <a:rPr lang="en-GB" dirty="0"/>
              <a:t>This slide covers the Science and Engineering Practices:</a:t>
            </a:r>
          </a:p>
          <a:p>
            <a:pPr marL="174056" indent="-174056" defTabSz="928299">
              <a:buFont typeface="Arial" panose="020B0604020202020204" pitchFamily="34" charset="0"/>
              <a:buChar char="•"/>
              <a:defRPr/>
            </a:pPr>
            <a:r>
              <a:rPr lang="en-GB" b="1" dirty="0"/>
              <a:t>Constructing Explanations and Designing Solutions:</a:t>
            </a:r>
            <a:r>
              <a:rPr lang="en-GB" dirty="0"/>
              <a:t> Use information from observations (</a:t>
            </a:r>
            <a:r>
              <a:rPr lang="en-GB" dirty="0" err="1"/>
              <a:t>firsthand</a:t>
            </a:r>
            <a:r>
              <a:rPr lang="en-GB" dirty="0"/>
              <a:t> and from media) to construct an evidence-based account for natural phenomena.</a:t>
            </a:r>
            <a:endParaRPr lang="en-GB" b="1" dirty="0"/>
          </a:p>
          <a:p>
            <a:pPr marL="174056" indent="-174056" defTabSz="928299">
              <a:buFont typeface="Arial" panose="020B0604020202020204" pitchFamily="34" charset="0"/>
              <a:buChar char="•"/>
              <a:defRPr/>
            </a:pPr>
            <a:r>
              <a:rPr lang="en-GB" b="1" dirty="0"/>
              <a:t>Engaging in Argument from Evidence:</a:t>
            </a:r>
            <a:r>
              <a:rPr lang="en-GB" dirty="0"/>
              <a:t> Construct an argument with evidence to support a claim.</a:t>
            </a:r>
            <a:endParaRPr lang="en-US" altLang="en-US" dirty="0">
              <a:latin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a:extLst>
              <a:ext uri="{FF2B5EF4-FFF2-40B4-BE49-F238E27FC236}">
                <a16:creationId xmlns:a16="http://schemas.microsoft.com/office/drawing/2014/main" id="{45FA0620-C3D7-4F3F-9772-C9F394FA3D5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54243" indent="-290093" eaLnBrk="0" hangingPunct="0">
              <a:defRPr sz="2400">
                <a:solidFill>
                  <a:schemeClr val="tx1"/>
                </a:solidFill>
                <a:latin typeface="Arial" panose="020B0604020202020204" pitchFamily="34" charset="0"/>
              </a:defRPr>
            </a:lvl2pPr>
            <a:lvl3pPr marL="1160374" indent="-232075" eaLnBrk="0" hangingPunct="0">
              <a:defRPr sz="2400">
                <a:solidFill>
                  <a:schemeClr val="tx1"/>
                </a:solidFill>
                <a:latin typeface="Arial" panose="020B0604020202020204" pitchFamily="34" charset="0"/>
              </a:defRPr>
            </a:lvl3pPr>
            <a:lvl4pPr marL="1624523" indent="-232075" eaLnBrk="0" hangingPunct="0">
              <a:defRPr sz="2400">
                <a:solidFill>
                  <a:schemeClr val="tx1"/>
                </a:solidFill>
                <a:latin typeface="Arial" panose="020B0604020202020204" pitchFamily="34" charset="0"/>
              </a:defRPr>
            </a:lvl4pPr>
            <a:lvl5pPr marL="2088672" indent="-232075" eaLnBrk="0" hangingPunct="0">
              <a:defRPr sz="2400">
                <a:solidFill>
                  <a:schemeClr val="tx1"/>
                </a:solidFill>
                <a:latin typeface="Arial" panose="020B0604020202020204" pitchFamily="34" charset="0"/>
              </a:defRPr>
            </a:lvl5pPr>
            <a:lvl6pPr marL="2552822" indent="-232075" eaLnBrk="0" fontAlgn="base" hangingPunct="0">
              <a:spcBef>
                <a:spcPct val="0"/>
              </a:spcBef>
              <a:spcAft>
                <a:spcPct val="0"/>
              </a:spcAft>
              <a:defRPr sz="2400">
                <a:solidFill>
                  <a:schemeClr val="tx1"/>
                </a:solidFill>
                <a:latin typeface="Arial" panose="020B0604020202020204" pitchFamily="34" charset="0"/>
              </a:defRPr>
            </a:lvl6pPr>
            <a:lvl7pPr marL="3016971" indent="-232075" eaLnBrk="0" fontAlgn="base" hangingPunct="0">
              <a:spcBef>
                <a:spcPct val="0"/>
              </a:spcBef>
              <a:spcAft>
                <a:spcPct val="0"/>
              </a:spcAft>
              <a:defRPr sz="2400">
                <a:solidFill>
                  <a:schemeClr val="tx1"/>
                </a:solidFill>
                <a:latin typeface="Arial" panose="020B0604020202020204" pitchFamily="34" charset="0"/>
              </a:defRPr>
            </a:lvl7pPr>
            <a:lvl8pPr marL="3481121" indent="-232075" eaLnBrk="0" fontAlgn="base" hangingPunct="0">
              <a:spcBef>
                <a:spcPct val="0"/>
              </a:spcBef>
              <a:spcAft>
                <a:spcPct val="0"/>
              </a:spcAft>
              <a:defRPr sz="2400">
                <a:solidFill>
                  <a:schemeClr val="tx1"/>
                </a:solidFill>
                <a:latin typeface="Arial" panose="020B0604020202020204" pitchFamily="34" charset="0"/>
              </a:defRPr>
            </a:lvl8pPr>
            <a:lvl9pPr marL="3945270" indent="-232075"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fld id="{454AE059-31BF-4E80-B925-F28FAC114A53}" type="slidenum">
              <a:rPr lang="en-GB" altLang="en-US" sz="1200"/>
              <a:pPr eaLnBrk="1" hangingPunct="1"/>
              <a:t>15</a:t>
            </a:fld>
            <a:endParaRPr lang="en-GB" altLang="en-US" sz="1200"/>
          </a:p>
        </p:txBody>
      </p:sp>
      <p:sp>
        <p:nvSpPr>
          <p:cNvPr id="33795" name="Rectangle 2">
            <a:extLst>
              <a:ext uri="{FF2B5EF4-FFF2-40B4-BE49-F238E27FC236}">
                <a16:creationId xmlns:a16="http://schemas.microsoft.com/office/drawing/2014/main" id="{0FECC524-F2AD-40D4-B998-FB69C6475A2C}"/>
              </a:ext>
            </a:extLst>
          </p:cNvPr>
          <p:cNvSpPr>
            <a:spLocks noGrp="1" noRot="1" noChangeAspect="1" noChangeArrowheads="1" noTextEdit="1"/>
          </p:cNvSpPr>
          <p:nvPr>
            <p:ph type="sldImg"/>
          </p:nvPr>
        </p:nvSpPr>
        <p:spPr>
          <a:ln/>
        </p:spPr>
      </p:sp>
      <p:sp>
        <p:nvSpPr>
          <p:cNvPr id="33796" name="Rectangle 3">
            <a:extLst>
              <a:ext uri="{FF2B5EF4-FFF2-40B4-BE49-F238E27FC236}">
                <a16:creationId xmlns:a16="http://schemas.microsoft.com/office/drawing/2014/main" id="{53F41BBE-C1A5-4643-8D27-7CE9A02BDA9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a:extLst>
              <a:ext uri="{FF2B5EF4-FFF2-40B4-BE49-F238E27FC236}">
                <a16:creationId xmlns:a16="http://schemas.microsoft.com/office/drawing/2014/main" id="{7C996B8D-D115-44FD-AA52-110A4BDC4CE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54243" indent="-290093" eaLnBrk="0" hangingPunct="0">
              <a:defRPr sz="2400">
                <a:solidFill>
                  <a:schemeClr val="tx1"/>
                </a:solidFill>
                <a:latin typeface="Arial" panose="020B0604020202020204" pitchFamily="34" charset="0"/>
              </a:defRPr>
            </a:lvl2pPr>
            <a:lvl3pPr marL="1160374" indent="-232075" eaLnBrk="0" hangingPunct="0">
              <a:defRPr sz="2400">
                <a:solidFill>
                  <a:schemeClr val="tx1"/>
                </a:solidFill>
                <a:latin typeface="Arial" panose="020B0604020202020204" pitchFamily="34" charset="0"/>
              </a:defRPr>
            </a:lvl3pPr>
            <a:lvl4pPr marL="1624523" indent="-232075" eaLnBrk="0" hangingPunct="0">
              <a:defRPr sz="2400">
                <a:solidFill>
                  <a:schemeClr val="tx1"/>
                </a:solidFill>
                <a:latin typeface="Arial" panose="020B0604020202020204" pitchFamily="34" charset="0"/>
              </a:defRPr>
            </a:lvl4pPr>
            <a:lvl5pPr marL="2088672" indent="-232075" eaLnBrk="0" hangingPunct="0">
              <a:defRPr sz="2400">
                <a:solidFill>
                  <a:schemeClr val="tx1"/>
                </a:solidFill>
                <a:latin typeface="Arial" panose="020B0604020202020204" pitchFamily="34" charset="0"/>
              </a:defRPr>
            </a:lvl5pPr>
            <a:lvl6pPr marL="2552822" indent="-232075" eaLnBrk="0" fontAlgn="base" hangingPunct="0">
              <a:spcBef>
                <a:spcPct val="0"/>
              </a:spcBef>
              <a:spcAft>
                <a:spcPct val="0"/>
              </a:spcAft>
              <a:defRPr sz="2400">
                <a:solidFill>
                  <a:schemeClr val="tx1"/>
                </a:solidFill>
                <a:latin typeface="Arial" panose="020B0604020202020204" pitchFamily="34" charset="0"/>
              </a:defRPr>
            </a:lvl6pPr>
            <a:lvl7pPr marL="3016971" indent="-232075" eaLnBrk="0" fontAlgn="base" hangingPunct="0">
              <a:spcBef>
                <a:spcPct val="0"/>
              </a:spcBef>
              <a:spcAft>
                <a:spcPct val="0"/>
              </a:spcAft>
              <a:defRPr sz="2400">
                <a:solidFill>
                  <a:schemeClr val="tx1"/>
                </a:solidFill>
                <a:latin typeface="Arial" panose="020B0604020202020204" pitchFamily="34" charset="0"/>
              </a:defRPr>
            </a:lvl7pPr>
            <a:lvl8pPr marL="3481121" indent="-232075" eaLnBrk="0" fontAlgn="base" hangingPunct="0">
              <a:spcBef>
                <a:spcPct val="0"/>
              </a:spcBef>
              <a:spcAft>
                <a:spcPct val="0"/>
              </a:spcAft>
              <a:defRPr sz="2400">
                <a:solidFill>
                  <a:schemeClr val="tx1"/>
                </a:solidFill>
                <a:latin typeface="Arial" panose="020B0604020202020204" pitchFamily="34" charset="0"/>
              </a:defRPr>
            </a:lvl8pPr>
            <a:lvl9pPr marL="3945270" indent="-232075"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fld id="{A0AB173C-CF5D-4391-9608-4A8DC34B4BFF}" type="slidenum">
              <a:rPr lang="en-GB" altLang="en-US" sz="1200"/>
              <a:pPr eaLnBrk="1" hangingPunct="1"/>
              <a:t>16</a:t>
            </a:fld>
            <a:endParaRPr lang="en-GB" altLang="en-US" sz="1200"/>
          </a:p>
        </p:txBody>
      </p:sp>
      <p:sp>
        <p:nvSpPr>
          <p:cNvPr id="34819" name="Rectangle 2">
            <a:extLst>
              <a:ext uri="{FF2B5EF4-FFF2-40B4-BE49-F238E27FC236}">
                <a16:creationId xmlns:a16="http://schemas.microsoft.com/office/drawing/2014/main" id="{9FD03487-C16C-4B1C-A593-961534DB067E}"/>
              </a:ext>
            </a:extLst>
          </p:cNvPr>
          <p:cNvSpPr>
            <a:spLocks noGrp="1" noRot="1" noChangeAspect="1" noChangeArrowheads="1" noTextEdit="1"/>
          </p:cNvSpPr>
          <p:nvPr>
            <p:ph type="sldImg"/>
          </p:nvPr>
        </p:nvSpPr>
        <p:spPr>
          <a:ln/>
        </p:spPr>
      </p:sp>
      <p:sp>
        <p:nvSpPr>
          <p:cNvPr id="34820" name="Rectangle 3">
            <a:extLst>
              <a:ext uri="{FF2B5EF4-FFF2-40B4-BE49-F238E27FC236}">
                <a16:creationId xmlns:a16="http://schemas.microsoft.com/office/drawing/2014/main" id="{88620192-3674-4571-9450-82D4DC33986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dirty="0">
                <a:latin typeface="Arial" panose="020B0604020202020204" pitchFamily="34" charset="0"/>
              </a:rPr>
              <a:t>Teacher notes</a:t>
            </a:r>
          </a:p>
          <a:p>
            <a:pPr eaLnBrk="1" hangingPunct="1"/>
            <a:r>
              <a:rPr lang="en-GB" altLang="en-US" dirty="0">
                <a:latin typeface="Arial" panose="020B0604020202020204" pitchFamily="34" charset="0"/>
              </a:rPr>
              <a:t>Explain that plants need nutrients to thrive, but that nutrients do not provide energy for the plant. Plants make their own “food” in their leaves that provides energy for the plant to grow.</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B40EEA-2BDC-4A1A-846A-91A8B24EC113}" type="slidenum">
              <a:rPr lang="en-US" altLang="en-US" smtClean="0"/>
              <a:pPr/>
              <a:t>2</a:t>
            </a:fld>
            <a:endParaRPr lang="en-US" altLang="en-US"/>
          </a:p>
        </p:txBody>
      </p:sp>
    </p:spTree>
    <p:extLst>
      <p:ext uri="{BB962C8B-B14F-4D97-AF65-F5344CB8AC3E}">
        <p14:creationId xmlns:p14="http://schemas.microsoft.com/office/powerpoint/2010/main" val="24357036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744F102E-2556-4271-AA22-AE07F022483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54243" indent="-290093" eaLnBrk="0" hangingPunct="0">
              <a:defRPr sz="2400">
                <a:solidFill>
                  <a:schemeClr val="tx1"/>
                </a:solidFill>
                <a:latin typeface="Arial" panose="020B0604020202020204" pitchFamily="34" charset="0"/>
              </a:defRPr>
            </a:lvl2pPr>
            <a:lvl3pPr marL="1160374" indent="-232075" eaLnBrk="0" hangingPunct="0">
              <a:defRPr sz="2400">
                <a:solidFill>
                  <a:schemeClr val="tx1"/>
                </a:solidFill>
                <a:latin typeface="Arial" panose="020B0604020202020204" pitchFamily="34" charset="0"/>
              </a:defRPr>
            </a:lvl3pPr>
            <a:lvl4pPr marL="1624523" indent="-232075" eaLnBrk="0" hangingPunct="0">
              <a:defRPr sz="2400">
                <a:solidFill>
                  <a:schemeClr val="tx1"/>
                </a:solidFill>
                <a:latin typeface="Arial" panose="020B0604020202020204" pitchFamily="34" charset="0"/>
              </a:defRPr>
            </a:lvl4pPr>
            <a:lvl5pPr marL="2088672" indent="-232075" eaLnBrk="0" hangingPunct="0">
              <a:defRPr sz="2400">
                <a:solidFill>
                  <a:schemeClr val="tx1"/>
                </a:solidFill>
                <a:latin typeface="Arial" panose="020B0604020202020204" pitchFamily="34" charset="0"/>
              </a:defRPr>
            </a:lvl5pPr>
            <a:lvl6pPr marL="2552822" indent="-232075" eaLnBrk="0" fontAlgn="base" hangingPunct="0">
              <a:spcBef>
                <a:spcPct val="0"/>
              </a:spcBef>
              <a:spcAft>
                <a:spcPct val="0"/>
              </a:spcAft>
              <a:defRPr sz="2400">
                <a:solidFill>
                  <a:schemeClr val="tx1"/>
                </a:solidFill>
                <a:latin typeface="Arial" panose="020B0604020202020204" pitchFamily="34" charset="0"/>
              </a:defRPr>
            </a:lvl6pPr>
            <a:lvl7pPr marL="3016971" indent="-232075" eaLnBrk="0" fontAlgn="base" hangingPunct="0">
              <a:spcBef>
                <a:spcPct val="0"/>
              </a:spcBef>
              <a:spcAft>
                <a:spcPct val="0"/>
              </a:spcAft>
              <a:defRPr sz="2400">
                <a:solidFill>
                  <a:schemeClr val="tx1"/>
                </a:solidFill>
                <a:latin typeface="Arial" panose="020B0604020202020204" pitchFamily="34" charset="0"/>
              </a:defRPr>
            </a:lvl7pPr>
            <a:lvl8pPr marL="3481121" indent="-232075" eaLnBrk="0" fontAlgn="base" hangingPunct="0">
              <a:spcBef>
                <a:spcPct val="0"/>
              </a:spcBef>
              <a:spcAft>
                <a:spcPct val="0"/>
              </a:spcAft>
              <a:defRPr sz="2400">
                <a:solidFill>
                  <a:schemeClr val="tx1"/>
                </a:solidFill>
                <a:latin typeface="Arial" panose="020B0604020202020204" pitchFamily="34" charset="0"/>
              </a:defRPr>
            </a:lvl8pPr>
            <a:lvl9pPr marL="3945270" indent="-232075"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fld id="{F3C1A925-1210-414A-B3E5-4DB225DE22B2}" type="slidenum">
              <a:rPr lang="en-GB" altLang="en-US" sz="1200"/>
              <a:pPr eaLnBrk="1" hangingPunct="1"/>
              <a:t>3</a:t>
            </a:fld>
            <a:endParaRPr lang="en-GB" altLang="en-US" sz="1200"/>
          </a:p>
        </p:txBody>
      </p:sp>
      <p:sp>
        <p:nvSpPr>
          <p:cNvPr id="21507" name="Rectangle 2">
            <a:extLst>
              <a:ext uri="{FF2B5EF4-FFF2-40B4-BE49-F238E27FC236}">
                <a16:creationId xmlns:a16="http://schemas.microsoft.com/office/drawing/2014/main" id="{B7486EBC-8008-4205-9050-ADEDF72E26E5}"/>
              </a:ext>
            </a:extLst>
          </p:cNvPr>
          <p:cNvSpPr>
            <a:spLocks noGrp="1" noRot="1" noChangeAspect="1" noChangeArrowheads="1" noTextEdit="1"/>
          </p:cNvSpPr>
          <p:nvPr>
            <p:ph type="sldImg"/>
          </p:nvPr>
        </p:nvSpPr>
        <p:spPr>
          <a:ln/>
        </p:spPr>
      </p:sp>
      <p:sp>
        <p:nvSpPr>
          <p:cNvPr id="21508" name="Rectangle 3">
            <a:extLst>
              <a:ext uri="{FF2B5EF4-FFF2-40B4-BE49-F238E27FC236}">
                <a16:creationId xmlns:a16="http://schemas.microsoft.com/office/drawing/2014/main" id="{9B472B42-368B-4F56-8CA3-48AA6A9B4CB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dirty="0">
                <a:latin typeface="Arial" panose="020B0604020202020204" pitchFamily="34" charset="0"/>
              </a:rPr>
              <a:t>Teacher notes</a:t>
            </a:r>
          </a:p>
          <a:p>
            <a:pPr eaLnBrk="1" hangingPunct="1"/>
            <a:r>
              <a:rPr lang="en-GB" altLang="en-US" dirty="0">
                <a:latin typeface="Arial" panose="020B0604020202020204" pitchFamily="34" charset="0"/>
              </a:rPr>
              <a:t>Before moving to the next slide, ask: </a:t>
            </a:r>
            <a:r>
              <a:rPr lang="en-GB" altLang="en-US" i="1" dirty="0">
                <a:latin typeface="Arial" panose="020B0604020202020204" pitchFamily="34" charset="0"/>
              </a:rPr>
              <a:t>“What do you think will happen to plants A and B? What will we see?” </a:t>
            </a:r>
            <a:r>
              <a:rPr lang="en-GB" altLang="en-US" dirty="0">
                <a:latin typeface="Arial" panose="020B0604020202020204" pitchFamily="34" charset="0"/>
              </a:rPr>
              <a:t> Students could draw pictures of how they think the two plants will end up and display them around the board.</a:t>
            </a:r>
            <a:endParaRPr lang="en-US" altLang="en-US" dirty="0">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a:extLst>
              <a:ext uri="{FF2B5EF4-FFF2-40B4-BE49-F238E27FC236}">
                <a16:creationId xmlns:a16="http://schemas.microsoft.com/office/drawing/2014/main" id="{6A31A295-921D-4438-BCB3-795226F1B21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54243" indent="-290093" eaLnBrk="0" hangingPunct="0">
              <a:defRPr sz="2400">
                <a:solidFill>
                  <a:schemeClr val="tx1"/>
                </a:solidFill>
                <a:latin typeface="Arial" panose="020B0604020202020204" pitchFamily="34" charset="0"/>
              </a:defRPr>
            </a:lvl2pPr>
            <a:lvl3pPr marL="1160374" indent="-232075" eaLnBrk="0" hangingPunct="0">
              <a:defRPr sz="2400">
                <a:solidFill>
                  <a:schemeClr val="tx1"/>
                </a:solidFill>
                <a:latin typeface="Arial" panose="020B0604020202020204" pitchFamily="34" charset="0"/>
              </a:defRPr>
            </a:lvl3pPr>
            <a:lvl4pPr marL="1624523" indent="-232075" eaLnBrk="0" hangingPunct="0">
              <a:defRPr sz="2400">
                <a:solidFill>
                  <a:schemeClr val="tx1"/>
                </a:solidFill>
                <a:latin typeface="Arial" panose="020B0604020202020204" pitchFamily="34" charset="0"/>
              </a:defRPr>
            </a:lvl4pPr>
            <a:lvl5pPr marL="2088672" indent="-232075" eaLnBrk="0" hangingPunct="0">
              <a:defRPr sz="2400">
                <a:solidFill>
                  <a:schemeClr val="tx1"/>
                </a:solidFill>
                <a:latin typeface="Arial" panose="020B0604020202020204" pitchFamily="34" charset="0"/>
              </a:defRPr>
            </a:lvl5pPr>
            <a:lvl6pPr marL="2552822" indent="-232075" eaLnBrk="0" fontAlgn="base" hangingPunct="0">
              <a:spcBef>
                <a:spcPct val="0"/>
              </a:spcBef>
              <a:spcAft>
                <a:spcPct val="0"/>
              </a:spcAft>
              <a:defRPr sz="2400">
                <a:solidFill>
                  <a:schemeClr val="tx1"/>
                </a:solidFill>
                <a:latin typeface="Arial" panose="020B0604020202020204" pitchFamily="34" charset="0"/>
              </a:defRPr>
            </a:lvl6pPr>
            <a:lvl7pPr marL="3016971" indent="-232075" eaLnBrk="0" fontAlgn="base" hangingPunct="0">
              <a:spcBef>
                <a:spcPct val="0"/>
              </a:spcBef>
              <a:spcAft>
                <a:spcPct val="0"/>
              </a:spcAft>
              <a:defRPr sz="2400">
                <a:solidFill>
                  <a:schemeClr val="tx1"/>
                </a:solidFill>
                <a:latin typeface="Arial" panose="020B0604020202020204" pitchFamily="34" charset="0"/>
              </a:defRPr>
            </a:lvl7pPr>
            <a:lvl8pPr marL="3481121" indent="-232075" eaLnBrk="0" fontAlgn="base" hangingPunct="0">
              <a:spcBef>
                <a:spcPct val="0"/>
              </a:spcBef>
              <a:spcAft>
                <a:spcPct val="0"/>
              </a:spcAft>
              <a:defRPr sz="2400">
                <a:solidFill>
                  <a:schemeClr val="tx1"/>
                </a:solidFill>
                <a:latin typeface="Arial" panose="020B0604020202020204" pitchFamily="34" charset="0"/>
              </a:defRPr>
            </a:lvl8pPr>
            <a:lvl9pPr marL="3945270" indent="-232075"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fld id="{98428876-CB8A-464A-B983-978070AA3BC7}" type="slidenum">
              <a:rPr lang="en-GB" altLang="en-US" sz="1200"/>
              <a:pPr eaLnBrk="1" hangingPunct="1"/>
              <a:t>4</a:t>
            </a:fld>
            <a:endParaRPr lang="en-GB" altLang="en-US" sz="1200"/>
          </a:p>
        </p:txBody>
      </p:sp>
      <p:sp>
        <p:nvSpPr>
          <p:cNvPr id="22531" name="Rectangle 2">
            <a:extLst>
              <a:ext uri="{FF2B5EF4-FFF2-40B4-BE49-F238E27FC236}">
                <a16:creationId xmlns:a16="http://schemas.microsoft.com/office/drawing/2014/main" id="{91787B95-E9E2-4DB7-9879-EB826C32B904}"/>
              </a:ext>
            </a:extLst>
          </p:cNvPr>
          <p:cNvSpPr>
            <a:spLocks noGrp="1" noRot="1" noChangeAspect="1" noChangeArrowheads="1" noTextEdit="1"/>
          </p:cNvSpPr>
          <p:nvPr>
            <p:ph type="sldImg"/>
          </p:nvPr>
        </p:nvSpPr>
        <p:spPr>
          <a:ln/>
        </p:spPr>
      </p:sp>
      <p:sp>
        <p:nvSpPr>
          <p:cNvPr id="22532" name="Rectangle 3">
            <a:extLst>
              <a:ext uri="{FF2B5EF4-FFF2-40B4-BE49-F238E27FC236}">
                <a16:creationId xmlns:a16="http://schemas.microsoft.com/office/drawing/2014/main" id="{E1272540-20DE-4229-B5EC-605A0F7565A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28299">
              <a:defRPr/>
            </a:pPr>
            <a:r>
              <a:rPr lang="en-GB" dirty="0"/>
              <a:t>This slide covers the Science and Engineering Practice:</a:t>
            </a:r>
          </a:p>
          <a:p>
            <a:pPr marL="174056" indent="-174056" defTabSz="928299">
              <a:buFont typeface="Arial" panose="020B0604020202020204" pitchFamily="34" charset="0"/>
              <a:buChar char="•"/>
              <a:defRPr/>
            </a:pPr>
            <a:r>
              <a:rPr lang="en-GB" b="1" dirty="0" err="1"/>
              <a:t>Analyzing</a:t>
            </a:r>
            <a:r>
              <a:rPr lang="en-GB" b="1" dirty="0"/>
              <a:t> and Interpreting Data: </a:t>
            </a:r>
            <a:r>
              <a:rPr lang="en-GB" dirty="0"/>
              <a:t>Use observations (</a:t>
            </a:r>
            <a:r>
              <a:rPr lang="en-GB" dirty="0" err="1"/>
              <a:t>firsthand</a:t>
            </a:r>
            <a:r>
              <a:rPr lang="en-GB" dirty="0"/>
              <a:t> or from media) to describe patterns and/or relationships in the natural and designed world(s) in order to answer scientific questions and solve problems.</a:t>
            </a:r>
            <a:endParaRPr lang="en-US" altLang="en-US" dirty="0">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a:extLst>
              <a:ext uri="{FF2B5EF4-FFF2-40B4-BE49-F238E27FC236}">
                <a16:creationId xmlns:a16="http://schemas.microsoft.com/office/drawing/2014/main" id="{4355E889-74A6-4737-AC4E-64270EBE72B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54243" indent="-290093" eaLnBrk="0" hangingPunct="0">
              <a:defRPr sz="2400">
                <a:solidFill>
                  <a:schemeClr val="tx1"/>
                </a:solidFill>
                <a:latin typeface="Arial" panose="020B0604020202020204" pitchFamily="34" charset="0"/>
              </a:defRPr>
            </a:lvl2pPr>
            <a:lvl3pPr marL="1160374" indent="-232075" eaLnBrk="0" hangingPunct="0">
              <a:defRPr sz="2400">
                <a:solidFill>
                  <a:schemeClr val="tx1"/>
                </a:solidFill>
                <a:latin typeface="Arial" panose="020B0604020202020204" pitchFamily="34" charset="0"/>
              </a:defRPr>
            </a:lvl3pPr>
            <a:lvl4pPr marL="1624523" indent="-232075" eaLnBrk="0" hangingPunct="0">
              <a:defRPr sz="2400">
                <a:solidFill>
                  <a:schemeClr val="tx1"/>
                </a:solidFill>
                <a:latin typeface="Arial" panose="020B0604020202020204" pitchFamily="34" charset="0"/>
              </a:defRPr>
            </a:lvl4pPr>
            <a:lvl5pPr marL="2088672" indent="-232075" eaLnBrk="0" hangingPunct="0">
              <a:defRPr sz="2400">
                <a:solidFill>
                  <a:schemeClr val="tx1"/>
                </a:solidFill>
                <a:latin typeface="Arial" panose="020B0604020202020204" pitchFamily="34" charset="0"/>
              </a:defRPr>
            </a:lvl5pPr>
            <a:lvl6pPr marL="2552822" indent="-232075" eaLnBrk="0" fontAlgn="base" hangingPunct="0">
              <a:spcBef>
                <a:spcPct val="0"/>
              </a:spcBef>
              <a:spcAft>
                <a:spcPct val="0"/>
              </a:spcAft>
              <a:defRPr sz="2400">
                <a:solidFill>
                  <a:schemeClr val="tx1"/>
                </a:solidFill>
                <a:latin typeface="Arial" panose="020B0604020202020204" pitchFamily="34" charset="0"/>
              </a:defRPr>
            </a:lvl6pPr>
            <a:lvl7pPr marL="3016971" indent="-232075" eaLnBrk="0" fontAlgn="base" hangingPunct="0">
              <a:spcBef>
                <a:spcPct val="0"/>
              </a:spcBef>
              <a:spcAft>
                <a:spcPct val="0"/>
              </a:spcAft>
              <a:defRPr sz="2400">
                <a:solidFill>
                  <a:schemeClr val="tx1"/>
                </a:solidFill>
                <a:latin typeface="Arial" panose="020B0604020202020204" pitchFamily="34" charset="0"/>
              </a:defRPr>
            </a:lvl7pPr>
            <a:lvl8pPr marL="3481121" indent="-232075" eaLnBrk="0" fontAlgn="base" hangingPunct="0">
              <a:spcBef>
                <a:spcPct val="0"/>
              </a:spcBef>
              <a:spcAft>
                <a:spcPct val="0"/>
              </a:spcAft>
              <a:defRPr sz="2400">
                <a:solidFill>
                  <a:schemeClr val="tx1"/>
                </a:solidFill>
                <a:latin typeface="Arial" panose="020B0604020202020204" pitchFamily="34" charset="0"/>
              </a:defRPr>
            </a:lvl8pPr>
            <a:lvl9pPr marL="3945270" indent="-232075"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fld id="{953C0481-F86A-4B08-AB73-7CC3A01B7C3E}" type="slidenum">
              <a:rPr lang="en-GB" altLang="en-US" sz="1200"/>
              <a:pPr eaLnBrk="1" hangingPunct="1"/>
              <a:t>5</a:t>
            </a:fld>
            <a:endParaRPr lang="en-GB" altLang="en-US" sz="1200"/>
          </a:p>
        </p:txBody>
      </p:sp>
      <p:sp>
        <p:nvSpPr>
          <p:cNvPr id="23555" name="Rectangle 2">
            <a:extLst>
              <a:ext uri="{FF2B5EF4-FFF2-40B4-BE49-F238E27FC236}">
                <a16:creationId xmlns:a16="http://schemas.microsoft.com/office/drawing/2014/main" id="{79FEA525-D04F-42EB-B36B-2CEAC479E3A7}"/>
              </a:ext>
            </a:extLst>
          </p:cNvPr>
          <p:cNvSpPr>
            <a:spLocks noGrp="1" noRot="1" noChangeAspect="1" noChangeArrowheads="1" noTextEdit="1"/>
          </p:cNvSpPr>
          <p:nvPr>
            <p:ph type="sldImg"/>
          </p:nvPr>
        </p:nvSpPr>
        <p:spPr>
          <a:ln/>
        </p:spPr>
      </p:sp>
      <p:sp>
        <p:nvSpPr>
          <p:cNvPr id="23556" name="Rectangle 3">
            <a:extLst>
              <a:ext uri="{FF2B5EF4-FFF2-40B4-BE49-F238E27FC236}">
                <a16:creationId xmlns:a16="http://schemas.microsoft.com/office/drawing/2014/main" id="{3BB4ABDD-998D-41DC-9034-4C9C31AD270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dirty="0">
                <a:latin typeface="Arial" panose="020B0604020202020204" pitchFamily="34" charset="0"/>
              </a:rPr>
              <a:t>Teacher notes</a:t>
            </a:r>
          </a:p>
          <a:p>
            <a:pPr eaLnBrk="1" hangingPunct="1"/>
            <a:r>
              <a:rPr lang="en-GB" altLang="en-US" dirty="0">
                <a:latin typeface="Arial" panose="020B0604020202020204" pitchFamily="34" charset="0"/>
              </a:rPr>
              <a:t>Can students find examples in the local area of plants like the ones described in the table? Ask: </a:t>
            </a:r>
            <a:r>
              <a:rPr lang="en-GB" altLang="en-US" i="1" dirty="0">
                <a:latin typeface="Arial" panose="020B0604020202020204" pitchFamily="34" charset="0"/>
              </a:rPr>
              <a:t>“Are all plants watered by people, or do some plants get water another way?”</a:t>
            </a:r>
          </a:p>
          <a:p>
            <a:pPr eaLnBrk="1" hangingPunct="1"/>
            <a:endParaRPr lang="en-GB" altLang="en-US" i="1" dirty="0">
              <a:latin typeface="Arial" panose="020B0604020202020204" pitchFamily="34" charset="0"/>
            </a:endParaRPr>
          </a:p>
          <a:p>
            <a:pPr defTabSz="928299">
              <a:defRPr/>
            </a:pPr>
            <a:r>
              <a:rPr lang="en-GB" dirty="0"/>
              <a:t>This slide covers the Science and Engineering Practice:</a:t>
            </a:r>
          </a:p>
          <a:p>
            <a:pPr marL="174056" indent="-174056" defTabSz="928299">
              <a:buFont typeface="Arial" panose="020B0604020202020204" pitchFamily="34" charset="0"/>
              <a:buChar char="•"/>
              <a:defRPr/>
            </a:pPr>
            <a:r>
              <a:rPr lang="en-GB" b="1" dirty="0" err="1"/>
              <a:t>Analyzing</a:t>
            </a:r>
            <a:r>
              <a:rPr lang="en-GB" b="1" dirty="0"/>
              <a:t> and Interpreting Data: </a:t>
            </a:r>
            <a:r>
              <a:rPr lang="en-GB" dirty="0"/>
              <a:t>Use observations (</a:t>
            </a:r>
            <a:r>
              <a:rPr lang="en-GB" dirty="0" err="1"/>
              <a:t>firsthand</a:t>
            </a:r>
            <a:r>
              <a:rPr lang="en-GB" dirty="0"/>
              <a:t> or from media) to describe patterns and/or relationships in the natural and designed world(s) in order to answer scientific questions and solve problems.</a:t>
            </a:r>
            <a:endParaRPr lang="en-US" altLang="en-US" dirty="0">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a:extLst>
              <a:ext uri="{FF2B5EF4-FFF2-40B4-BE49-F238E27FC236}">
                <a16:creationId xmlns:a16="http://schemas.microsoft.com/office/drawing/2014/main" id="{3D1A1E08-5844-4876-9F9C-62D837B2737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54243" indent="-290093" eaLnBrk="0" hangingPunct="0">
              <a:defRPr sz="2400">
                <a:solidFill>
                  <a:schemeClr val="tx1"/>
                </a:solidFill>
                <a:latin typeface="Arial" panose="020B0604020202020204" pitchFamily="34" charset="0"/>
              </a:defRPr>
            </a:lvl2pPr>
            <a:lvl3pPr marL="1160374" indent="-232075" eaLnBrk="0" hangingPunct="0">
              <a:defRPr sz="2400">
                <a:solidFill>
                  <a:schemeClr val="tx1"/>
                </a:solidFill>
                <a:latin typeface="Arial" panose="020B0604020202020204" pitchFamily="34" charset="0"/>
              </a:defRPr>
            </a:lvl3pPr>
            <a:lvl4pPr marL="1624523" indent="-232075" eaLnBrk="0" hangingPunct="0">
              <a:defRPr sz="2400">
                <a:solidFill>
                  <a:schemeClr val="tx1"/>
                </a:solidFill>
                <a:latin typeface="Arial" panose="020B0604020202020204" pitchFamily="34" charset="0"/>
              </a:defRPr>
            </a:lvl4pPr>
            <a:lvl5pPr marL="2088672" indent="-232075" eaLnBrk="0" hangingPunct="0">
              <a:defRPr sz="2400">
                <a:solidFill>
                  <a:schemeClr val="tx1"/>
                </a:solidFill>
                <a:latin typeface="Arial" panose="020B0604020202020204" pitchFamily="34" charset="0"/>
              </a:defRPr>
            </a:lvl5pPr>
            <a:lvl6pPr marL="2552822" indent="-232075" eaLnBrk="0" fontAlgn="base" hangingPunct="0">
              <a:spcBef>
                <a:spcPct val="0"/>
              </a:spcBef>
              <a:spcAft>
                <a:spcPct val="0"/>
              </a:spcAft>
              <a:defRPr sz="2400">
                <a:solidFill>
                  <a:schemeClr val="tx1"/>
                </a:solidFill>
                <a:latin typeface="Arial" panose="020B0604020202020204" pitchFamily="34" charset="0"/>
              </a:defRPr>
            </a:lvl6pPr>
            <a:lvl7pPr marL="3016971" indent="-232075" eaLnBrk="0" fontAlgn="base" hangingPunct="0">
              <a:spcBef>
                <a:spcPct val="0"/>
              </a:spcBef>
              <a:spcAft>
                <a:spcPct val="0"/>
              </a:spcAft>
              <a:defRPr sz="2400">
                <a:solidFill>
                  <a:schemeClr val="tx1"/>
                </a:solidFill>
                <a:latin typeface="Arial" panose="020B0604020202020204" pitchFamily="34" charset="0"/>
              </a:defRPr>
            </a:lvl7pPr>
            <a:lvl8pPr marL="3481121" indent="-232075" eaLnBrk="0" fontAlgn="base" hangingPunct="0">
              <a:spcBef>
                <a:spcPct val="0"/>
              </a:spcBef>
              <a:spcAft>
                <a:spcPct val="0"/>
              </a:spcAft>
              <a:defRPr sz="2400">
                <a:solidFill>
                  <a:schemeClr val="tx1"/>
                </a:solidFill>
                <a:latin typeface="Arial" panose="020B0604020202020204" pitchFamily="34" charset="0"/>
              </a:defRPr>
            </a:lvl8pPr>
            <a:lvl9pPr marL="3945270" indent="-232075"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fld id="{25C6B395-73DA-46E2-A88E-607D30BD108B}" type="slidenum">
              <a:rPr lang="en-GB" altLang="en-US" sz="1200"/>
              <a:pPr eaLnBrk="1" hangingPunct="1"/>
              <a:t>6</a:t>
            </a:fld>
            <a:endParaRPr lang="en-GB" altLang="en-US" sz="1200"/>
          </a:p>
        </p:txBody>
      </p:sp>
      <p:sp>
        <p:nvSpPr>
          <p:cNvPr id="24579" name="Rectangle 2">
            <a:extLst>
              <a:ext uri="{FF2B5EF4-FFF2-40B4-BE49-F238E27FC236}">
                <a16:creationId xmlns:a16="http://schemas.microsoft.com/office/drawing/2014/main" id="{4750E5AA-D986-4A56-A518-0BA7CE2E8D08}"/>
              </a:ext>
            </a:extLst>
          </p:cNvPr>
          <p:cNvSpPr>
            <a:spLocks noGrp="1" noRot="1" noChangeAspect="1" noChangeArrowheads="1" noTextEdit="1"/>
          </p:cNvSpPr>
          <p:nvPr>
            <p:ph type="sldImg"/>
          </p:nvPr>
        </p:nvSpPr>
        <p:spPr>
          <a:ln/>
        </p:spPr>
      </p:sp>
      <p:sp>
        <p:nvSpPr>
          <p:cNvPr id="24580" name="Rectangle 3">
            <a:extLst>
              <a:ext uri="{FF2B5EF4-FFF2-40B4-BE49-F238E27FC236}">
                <a16:creationId xmlns:a16="http://schemas.microsoft.com/office/drawing/2014/main" id="{19BC6EB8-E18C-4CF9-9228-3EAC6A086C1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dirty="0">
                <a:latin typeface="Arial" panose="020B0604020202020204" pitchFamily="34" charset="0"/>
              </a:rPr>
              <a:t>Teacher notes</a:t>
            </a:r>
          </a:p>
          <a:p>
            <a:pPr eaLnBrk="1" hangingPunct="1"/>
            <a:r>
              <a:rPr lang="en-GB" altLang="en-US" dirty="0">
                <a:latin typeface="Arial" panose="020B0604020202020204" pitchFamily="34" charset="0"/>
              </a:rPr>
              <a:t>Ask: </a:t>
            </a:r>
            <a:r>
              <a:rPr lang="en-GB" altLang="en-US" i="1" dirty="0">
                <a:latin typeface="Arial" panose="020B0604020202020204" pitchFamily="34" charset="0"/>
              </a:rPr>
              <a:t>“Do you think green plants need sunshine? How do you know?”  </a:t>
            </a:r>
            <a:r>
              <a:rPr lang="en-GB" altLang="en-US" dirty="0">
                <a:latin typeface="Arial" panose="020B0604020202020204" pitchFamily="34" charset="0"/>
              </a:rPr>
              <a:t>Collect students’ responses.</a:t>
            </a:r>
            <a:endParaRPr lang="en-US" altLang="en-US" dirty="0">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a:extLst>
              <a:ext uri="{FF2B5EF4-FFF2-40B4-BE49-F238E27FC236}">
                <a16:creationId xmlns:a16="http://schemas.microsoft.com/office/drawing/2014/main" id="{5151AA46-9F27-43D4-9731-6FDAFDDAFBD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54243" indent="-290093" eaLnBrk="0" hangingPunct="0">
              <a:defRPr sz="2400">
                <a:solidFill>
                  <a:schemeClr val="tx1"/>
                </a:solidFill>
                <a:latin typeface="Arial" panose="020B0604020202020204" pitchFamily="34" charset="0"/>
              </a:defRPr>
            </a:lvl2pPr>
            <a:lvl3pPr marL="1160374" indent="-232075" eaLnBrk="0" hangingPunct="0">
              <a:defRPr sz="2400">
                <a:solidFill>
                  <a:schemeClr val="tx1"/>
                </a:solidFill>
                <a:latin typeface="Arial" panose="020B0604020202020204" pitchFamily="34" charset="0"/>
              </a:defRPr>
            </a:lvl3pPr>
            <a:lvl4pPr marL="1624523" indent="-232075" eaLnBrk="0" hangingPunct="0">
              <a:defRPr sz="2400">
                <a:solidFill>
                  <a:schemeClr val="tx1"/>
                </a:solidFill>
                <a:latin typeface="Arial" panose="020B0604020202020204" pitchFamily="34" charset="0"/>
              </a:defRPr>
            </a:lvl4pPr>
            <a:lvl5pPr marL="2088672" indent="-232075" eaLnBrk="0" hangingPunct="0">
              <a:defRPr sz="2400">
                <a:solidFill>
                  <a:schemeClr val="tx1"/>
                </a:solidFill>
                <a:latin typeface="Arial" panose="020B0604020202020204" pitchFamily="34" charset="0"/>
              </a:defRPr>
            </a:lvl5pPr>
            <a:lvl6pPr marL="2552822" indent="-232075" eaLnBrk="0" fontAlgn="base" hangingPunct="0">
              <a:spcBef>
                <a:spcPct val="0"/>
              </a:spcBef>
              <a:spcAft>
                <a:spcPct val="0"/>
              </a:spcAft>
              <a:defRPr sz="2400">
                <a:solidFill>
                  <a:schemeClr val="tx1"/>
                </a:solidFill>
                <a:latin typeface="Arial" panose="020B0604020202020204" pitchFamily="34" charset="0"/>
              </a:defRPr>
            </a:lvl6pPr>
            <a:lvl7pPr marL="3016971" indent="-232075" eaLnBrk="0" fontAlgn="base" hangingPunct="0">
              <a:spcBef>
                <a:spcPct val="0"/>
              </a:spcBef>
              <a:spcAft>
                <a:spcPct val="0"/>
              </a:spcAft>
              <a:defRPr sz="2400">
                <a:solidFill>
                  <a:schemeClr val="tx1"/>
                </a:solidFill>
                <a:latin typeface="Arial" panose="020B0604020202020204" pitchFamily="34" charset="0"/>
              </a:defRPr>
            </a:lvl7pPr>
            <a:lvl8pPr marL="3481121" indent="-232075" eaLnBrk="0" fontAlgn="base" hangingPunct="0">
              <a:spcBef>
                <a:spcPct val="0"/>
              </a:spcBef>
              <a:spcAft>
                <a:spcPct val="0"/>
              </a:spcAft>
              <a:defRPr sz="2400">
                <a:solidFill>
                  <a:schemeClr val="tx1"/>
                </a:solidFill>
                <a:latin typeface="Arial" panose="020B0604020202020204" pitchFamily="34" charset="0"/>
              </a:defRPr>
            </a:lvl8pPr>
            <a:lvl9pPr marL="3945270" indent="-232075"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fld id="{D500066B-C93D-463E-8618-5A943707A65D}" type="slidenum">
              <a:rPr lang="en-GB" altLang="en-US" sz="1200"/>
              <a:pPr eaLnBrk="1" hangingPunct="1"/>
              <a:t>7</a:t>
            </a:fld>
            <a:endParaRPr lang="en-GB" altLang="en-US" sz="1200"/>
          </a:p>
        </p:txBody>
      </p:sp>
      <p:sp>
        <p:nvSpPr>
          <p:cNvPr id="25603" name="Rectangle 2">
            <a:extLst>
              <a:ext uri="{FF2B5EF4-FFF2-40B4-BE49-F238E27FC236}">
                <a16:creationId xmlns:a16="http://schemas.microsoft.com/office/drawing/2014/main" id="{B966C010-E269-4609-8E07-7EBF9EAFA399}"/>
              </a:ext>
            </a:extLst>
          </p:cNvPr>
          <p:cNvSpPr>
            <a:spLocks noGrp="1" noRot="1" noChangeAspect="1" noChangeArrowheads="1" noTextEdit="1"/>
          </p:cNvSpPr>
          <p:nvPr>
            <p:ph type="sldImg"/>
          </p:nvPr>
        </p:nvSpPr>
        <p:spPr>
          <a:ln/>
        </p:spPr>
      </p:sp>
      <p:sp>
        <p:nvSpPr>
          <p:cNvPr id="25604" name="Rectangle 3">
            <a:extLst>
              <a:ext uri="{FF2B5EF4-FFF2-40B4-BE49-F238E27FC236}">
                <a16:creationId xmlns:a16="http://schemas.microsoft.com/office/drawing/2014/main" id="{35A72D81-B922-4D86-9381-C6A331E20E2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dirty="0">
                <a:latin typeface="Arial" panose="020B0604020202020204" pitchFamily="34" charset="0"/>
              </a:rPr>
              <a:t>Teacher notes</a:t>
            </a:r>
          </a:p>
          <a:p>
            <a:pPr eaLnBrk="1" hangingPunct="1"/>
            <a:r>
              <a:rPr lang="en-GB" altLang="en-US" dirty="0">
                <a:latin typeface="Arial" panose="020B0604020202020204" pitchFamily="34" charset="0"/>
              </a:rPr>
              <a:t>As the animated test unfolds, encourage students to describe what they see happening. Ask: </a:t>
            </a:r>
            <a:r>
              <a:rPr lang="en-GB" altLang="en-US" i="1" dirty="0">
                <a:latin typeface="Arial" panose="020B0604020202020204" pitchFamily="34" charset="0"/>
              </a:rPr>
              <a:t>“Why is only one plant covered by a box?”</a:t>
            </a:r>
            <a:r>
              <a:rPr lang="en-GB" altLang="en-US" dirty="0">
                <a:latin typeface="Arial" panose="020B0604020202020204" pitchFamily="34" charset="0"/>
              </a:rPr>
              <a:t>  and </a:t>
            </a:r>
            <a:r>
              <a:rPr lang="en-GB" altLang="en-US" i="1" dirty="0">
                <a:latin typeface="Arial" panose="020B0604020202020204" pitchFamily="34" charset="0"/>
              </a:rPr>
              <a:t>“Why is it important to water both plants?”</a:t>
            </a:r>
          </a:p>
          <a:p>
            <a:pPr eaLnBrk="1" hangingPunct="1"/>
            <a:endParaRPr lang="en-GB" altLang="en-US" i="1" dirty="0">
              <a:latin typeface="Arial" panose="020B0604020202020204" pitchFamily="34" charset="0"/>
            </a:endParaRPr>
          </a:p>
          <a:p>
            <a:pPr defTabSz="928299">
              <a:defRPr/>
            </a:pPr>
            <a:r>
              <a:rPr lang="en-GB" dirty="0"/>
              <a:t>This slide covers the Science and Engineering Practice:</a:t>
            </a:r>
          </a:p>
          <a:p>
            <a:pPr marL="174056" indent="-174056" defTabSz="928299">
              <a:buFont typeface="Arial" panose="020B0604020202020204" pitchFamily="34" charset="0"/>
              <a:buChar char="•"/>
              <a:defRPr/>
            </a:pPr>
            <a:r>
              <a:rPr lang="en-GB" b="1" dirty="0"/>
              <a:t>Planning and Carrying Out Investigations: </a:t>
            </a:r>
            <a:r>
              <a:rPr lang="en-GB" dirty="0"/>
              <a:t>Plan and conduct an investigation collaboratively to produce data to serve as the basis for evidence to answer a question.</a:t>
            </a:r>
            <a:endParaRPr lang="en-US" altLang="en-US" i="1" dirty="0">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a:extLst>
              <a:ext uri="{FF2B5EF4-FFF2-40B4-BE49-F238E27FC236}">
                <a16:creationId xmlns:a16="http://schemas.microsoft.com/office/drawing/2014/main" id="{BE06A77E-4A72-4F2C-89D7-2463A1C91CF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54243" indent="-290093" eaLnBrk="0" hangingPunct="0">
              <a:defRPr sz="2400">
                <a:solidFill>
                  <a:schemeClr val="tx1"/>
                </a:solidFill>
                <a:latin typeface="Arial" panose="020B0604020202020204" pitchFamily="34" charset="0"/>
              </a:defRPr>
            </a:lvl2pPr>
            <a:lvl3pPr marL="1160374" indent="-232075" eaLnBrk="0" hangingPunct="0">
              <a:defRPr sz="2400">
                <a:solidFill>
                  <a:schemeClr val="tx1"/>
                </a:solidFill>
                <a:latin typeface="Arial" panose="020B0604020202020204" pitchFamily="34" charset="0"/>
              </a:defRPr>
            </a:lvl3pPr>
            <a:lvl4pPr marL="1624523" indent="-232075" eaLnBrk="0" hangingPunct="0">
              <a:defRPr sz="2400">
                <a:solidFill>
                  <a:schemeClr val="tx1"/>
                </a:solidFill>
                <a:latin typeface="Arial" panose="020B0604020202020204" pitchFamily="34" charset="0"/>
              </a:defRPr>
            </a:lvl4pPr>
            <a:lvl5pPr marL="2088672" indent="-232075" eaLnBrk="0" hangingPunct="0">
              <a:defRPr sz="2400">
                <a:solidFill>
                  <a:schemeClr val="tx1"/>
                </a:solidFill>
                <a:latin typeface="Arial" panose="020B0604020202020204" pitchFamily="34" charset="0"/>
              </a:defRPr>
            </a:lvl5pPr>
            <a:lvl6pPr marL="2552822" indent="-232075" eaLnBrk="0" fontAlgn="base" hangingPunct="0">
              <a:spcBef>
                <a:spcPct val="0"/>
              </a:spcBef>
              <a:spcAft>
                <a:spcPct val="0"/>
              </a:spcAft>
              <a:defRPr sz="2400">
                <a:solidFill>
                  <a:schemeClr val="tx1"/>
                </a:solidFill>
                <a:latin typeface="Arial" panose="020B0604020202020204" pitchFamily="34" charset="0"/>
              </a:defRPr>
            </a:lvl6pPr>
            <a:lvl7pPr marL="3016971" indent="-232075" eaLnBrk="0" fontAlgn="base" hangingPunct="0">
              <a:spcBef>
                <a:spcPct val="0"/>
              </a:spcBef>
              <a:spcAft>
                <a:spcPct val="0"/>
              </a:spcAft>
              <a:defRPr sz="2400">
                <a:solidFill>
                  <a:schemeClr val="tx1"/>
                </a:solidFill>
                <a:latin typeface="Arial" panose="020B0604020202020204" pitchFamily="34" charset="0"/>
              </a:defRPr>
            </a:lvl7pPr>
            <a:lvl8pPr marL="3481121" indent="-232075" eaLnBrk="0" fontAlgn="base" hangingPunct="0">
              <a:spcBef>
                <a:spcPct val="0"/>
              </a:spcBef>
              <a:spcAft>
                <a:spcPct val="0"/>
              </a:spcAft>
              <a:defRPr sz="2400">
                <a:solidFill>
                  <a:schemeClr val="tx1"/>
                </a:solidFill>
                <a:latin typeface="Arial" panose="020B0604020202020204" pitchFamily="34" charset="0"/>
              </a:defRPr>
            </a:lvl8pPr>
            <a:lvl9pPr marL="3945270" indent="-232075"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fld id="{DD1C4606-D473-46AD-88C8-E6C79A0573E7}" type="slidenum">
              <a:rPr lang="en-GB" altLang="en-US" sz="1200"/>
              <a:pPr eaLnBrk="1" hangingPunct="1"/>
              <a:t>8</a:t>
            </a:fld>
            <a:endParaRPr lang="en-GB" altLang="en-US" sz="1200"/>
          </a:p>
        </p:txBody>
      </p:sp>
      <p:sp>
        <p:nvSpPr>
          <p:cNvPr id="26627" name="Rectangle 2">
            <a:extLst>
              <a:ext uri="{FF2B5EF4-FFF2-40B4-BE49-F238E27FC236}">
                <a16:creationId xmlns:a16="http://schemas.microsoft.com/office/drawing/2014/main" id="{A4EB5CDE-F881-407E-9C46-22E21B47D1C8}"/>
              </a:ext>
            </a:extLst>
          </p:cNvPr>
          <p:cNvSpPr>
            <a:spLocks noGrp="1" noRot="1" noChangeAspect="1" noChangeArrowheads="1" noTextEdit="1"/>
          </p:cNvSpPr>
          <p:nvPr>
            <p:ph type="sldImg"/>
          </p:nvPr>
        </p:nvSpPr>
        <p:spPr>
          <a:ln/>
        </p:spPr>
      </p:sp>
      <p:sp>
        <p:nvSpPr>
          <p:cNvPr id="26628" name="Rectangle 3">
            <a:extLst>
              <a:ext uri="{FF2B5EF4-FFF2-40B4-BE49-F238E27FC236}">
                <a16:creationId xmlns:a16="http://schemas.microsoft.com/office/drawing/2014/main" id="{5F8C546C-CC66-42EB-96F9-EFEB919CDE0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28299">
              <a:defRPr/>
            </a:pPr>
            <a:r>
              <a:rPr lang="en-GB" dirty="0"/>
              <a:t>This slide covers the Science and Engineering Practice:</a:t>
            </a:r>
          </a:p>
          <a:p>
            <a:pPr marL="174056" indent="-174056" defTabSz="928299">
              <a:buFont typeface="Arial" panose="020B0604020202020204" pitchFamily="34" charset="0"/>
              <a:buChar char="•"/>
              <a:defRPr/>
            </a:pPr>
            <a:r>
              <a:rPr lang="en-GB" b="1" dirty="0" err="1"/>
              <a:t>Analyzing</a:t>
            </a:r>
            <a:r>
              <a:rPr lang="en-GB" b="1" dirty="0"/>
              <a:t> and Interpreting Data: </a:t>
            </a:r>
            <a:r>
              <a:rPr lang="en-GB" dirty="0"/>
              <a:t>Use observations (</a:t>
            </a:r>
            <a:r>
              <a:rPr lang="en-GB" dirty="0" err="1"/>
              <a:t>firsthand</a:t>
            </a:r>
            <a:r>
              <a:rPr lang="en-GB" dirty="0"/>
              <a:t> or from media) to describe patterns and/or relationships in the natural and designed world(s) in order to answer scientific questions and solve problems.</a:t>
            </a:r>
            <a:endParaRPr lang="en-US" altLang="en-US" dirty="0">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a:extLst>
              <a:ext uri="{FF2B5EF4-FFF2-40B4-BE49-F238E27FC236}">
                <a16:creationId xmlns:a16="http://schemas.microsoft.com/office/drawing/2014/main" id="{C5D936F0-CD09-4D86-AF10-EC84C183231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54243" indent="-290093" eaLnBrk="0" hangingPunct="0">
              <a:defRPr sz="2400">
                <a:solidFill>
                  <a:schemeClr val="tx1"/>
                </a:solidFill>
                <a:latin typeface="Arial" panose="020B0604020202020204" pitchFamily="34" charset="0"/>
              </a:defRPr>
            </a:lvl2pPr>
            <a:lvl3pPr marL="1160374" indent="-232075" eaLnBrk="0" hangingPunct="0">
              <a:defRPr sz="2400">
                <a:solidFill>
                  <a:schemeClr val="tx1"/>
                </a:solidFill>
                <a:latin typeface="Arial" panose="020B0604020202020204" pitchFamily="34" charset="0"/>
              </a:defRPr>
            </a:lvl3pPr>
            <a:lvl4pPr marL="1624523" indent="-232075" eaLnBrk="0" hangingPunct="0">
              <a:defRPr sz="2400">
                <a:solidFill>
                  <a:schemeClr val="tx1"/>
                </a:solidFill>
                <a:latin typeface="Arial" panose="020B0604020202020204" pitchFamily="34" charset="0"/>
              </a:defRPr>
            </a:lvl4pPr>
            <a:lvl5pPr marL="2088672" indent="-232075" eaLnBrk="0" hangingPunct="0">
              <a:defRPr sz="2400">
                <a:solidFill>
                  <a:schemeClr val="tx1"/>
                </a:solidFill>
                <a:latin typeface="Arial" panose="020B0604020202020204" pitchFamily="34" charset="0"/>
              </a:defRPr>
            </a:lvl5pPr>
            <a:lvl6pPr marL="2552822" indent="-232075" eaLnBrk="0" fontAlgn="base" hangingPunct="0">
              <a:spcBef>
                <a:spcPct val="0"/>
              </a:spcBef>
              <a:spcAft>
                <a:spcPct val="0"/>
              </a:spcAft>
              <a:defRPr sz="2400">
                <a:solidFill>
                  <a:schemeClr val="tx1"/>
                </a:solidFill>
                <a:latin typeface="Arial" panose="020B0604020202020204" pitchFamily="34" charset="0"/>
              </a:defRPr>
            </a:lvl6pPr>
            <a:lvl7pPr marL="3016971" indent="-232075" eaLnBrk="0" fontAlgn="base" hangingPunct="0">
              <a:spcBef>
                <a:spcPct val="0"/>
              </a:spcBef>
              <a:spcAft>
                <a:spcPct val="0"/>
              </a:spcAft>
              <a:defRPr sz="2400">
                <a:solidFill>
                  <a:schemeClr val="tx1"/>
                </a:solidFill>
                <a:latin typeface="Arial" panose="020B0604020202020204" pitchFamily="34" charset="0"/>
              </a:defRPr>
            </a:lvl7pPr>
            <a:lvl8pPr marL="3481121" indent="-232075" eaLnBrk="0" fontAlgn="base" hangingPunct="0">
              <a:spcBef>
                <a:spcPct val="0"/>
              </a:spcBef>
              <a:spcAft>
                <a:spcPct val="0"/>
              </a:spcAft>
              <a:defRPr sz="2400">
                <a:solidFill>
                  <a:schemeClr val="tx1"/>
                </a:solidFill>
                <a:latin typeface="Arial" panose="020B0604020202020204" pitchFamily="34" charset="0"/>
              </a:defRPr>
            </a:lvl8pPr>
            <a:lvl9pPr marL="3945270" indent="-232075"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fld id="{37C99378-EFAE-4690-9658-9B54A03D15F3}" type="slidenum">
              <a:rPr lang="en-GB" altLang="en-US" sz="1200"/>
              <a:pPr eaLnBrk="1" hangingPunct="1"/>
              <a:t>9</a:t>
            </a:fld>
            <a:endParaRPr lang="en-GB" altLang="en-US" sz="1200"/>
          </a:p>
        </p:txBody>
      </p:sp>
      <p:sp>
        <p:nvSpPr>
          <p:cNvPr id="27651" name="Rectangle 2">
            <a:extLst>
              <a:ext uri="{FF2B5EF4-FFF2-40B4-BE49-F238E27FC236}">
                <a16:creationId xmlns:a16="http://schemas.microsoft.com/office/drawing/2014/main" id="{102EEA86-4883-4D38-A412-1E5312D95A29}"/>
              </a:ext>
            </a:extLst>
          </p:cNvPr>
          <p:cNvSpPr>
            <a:spLocks noGrp="1" noRot="1" noChangeAspect="1" noChangeArrowheads="1" noTextEdit="1"/>
          </p:cNvSpPr>
          <p:nvPr>
            <p:ph type="sldImg"/>
          </p:nvPr>
        </p:nvSpPr>
        <p:spPr>
          <a:ln/>
        </p:spPr>
      </p:sp>
      <p:sp>
        <p:nvSpPr>
          <p:cNvPr id="27652" name="Rectangle 3">
            <a:extLst>
              <a:ext uri="{FF2B5EF4-FFF2-40B4-BE49-F238E27FC236}">
                <a16:creationId xmlns:a16="http://schemas.microsoft.com/office/drawing/2014/main" id="{D4310491-8D7B-4057-91ED-CA32EA2C635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dirty="0">
                <a:latin typeface="Arial" panose="020B0604020202020204" pitchFamily="34" charset="0"/>
              </a:rPr>
              <a:t>Photo credit:</a:t>
            </a:r>
            <a:r>
              <a:rPr lang="en-GB" altLang="en-US" dirty="0">
                <a:latin typeface="Arial" panose="020B0604020202020204" pitchFamily="34" charset="0"/>
              </a:rPr>
              <a:t> </a:t>
            </a:r>
            <a:r>
              <a:rPr lang="en-US" altLang="en-US" dirty="0">
                <a:latin typeface="Arial" panose="020B0604020202020204" pitchFamily="34" charset="0"/>
              </a:rPr>
              <a:t>© </a:t>
            </a:r>
            <a:r>
              <a:rPr lang="en-GB" altLang="en-US" dirty="0">
                <a:latin typeface="Arial" panose="020B0604020202020204" pitchFamily="34" charset="0"/>
              </a:rPr>
              <a:t>Sascha Burkard</a:t>
            </a:r>
            <a:r>
              <a:rPr lang="en-US" altLang="en-US" dirty="0">
                <a:latin typeface="Arial" panose="020B0604020202020204" pitchFamily="34" charset="0"/>
              </a:rPr>
              <a:t>, Shutterstock.com 2018</a:t>
            </a:r>
            <a:endParaRPr lang="en-GB" altLang="en-US" dirty="0">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2.xml"/><Relationship Id="rId5" Type="http://schemas.openxmlformats.org/officeDocument/2006/relationships/image" Target="../media/image4.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6.xml"/><Relationship Id="rId5" Type="http://schemas.openxmlformats.org/officeDocument/2006/relationships/image" Target="../media/image4.png"/><Relationship Id="rId4"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8.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Picture 17"/>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4" name="Picture 8">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
        <p:nvSpPr>
          <p:cNvPr id="8" name="Title 1"/>
          <p:cNvSpPr>
            <a:spLocks noGrp="1"/>
          </p:cNvSpPr>
          <p:nvPr>
            <p:ph type="title"/>
          </p:nvPr>
        </p:nvSpPr>
        <p:spPr>
          <a:xfrm>
            <a:off x="3221764" y="1187864"/>
            <a:ext cx="4990744" cy="3127761"/>
          </a:xfrm>
        </p:spPr>
        <p:txBody>
          <a:bodyPr/>
          <a:lstStyle>
            <a:lvl1pPr algn="ctr">
              <a:lnSpc>
                <a:spcPct val="100000"/>
              </a:lnSpc>
              <a:defRPr sz="4400">
                <a:solidFill>
                  <a:srgbClr val="33CC33"/>
                </a:solidFill>
              </a:defRPr>
            </a:lvl1pPr>
          </a:lstStyle>
          <a:p>
            <a:r>
              <a:rPr lang="en-US" dirty="0"/>
              <a:t>Click to edit Master title style</a:t>
            </a:r>
            <a:endParaRPr lang="en-GB" dirty="0"/>
          </a:p>
        </p:txBody>
      </p:sp>
      <p:pic>
        <p:nvPicPr>
          <p:cNvPr id="6" name="Picture 5">
            <a:extLst>
              <a:ext uri="{FF2B5EF4-FFF2-40B4-BE49-F238E27FC236}">
                <a16:creationId xmlns:a16="http://schemas.microsoft.com/office/drawing/2014/main" id="{898834DD-8F6E-42DC-9D16-ECD46904FE6D}"/>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7" name="Text Box 14">
            <a:extLst>
              <a:ext uri="{FF2B5EF4-FFF2-40B4-BE49-F238E27FC236}">
                <a16:creationId xmlns:a16="http://schemas.microsoft.com/office/drawing/2014/main" id="{8791D40A-4DB6-4A2B-BA84-E865395A5ADA}"/>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16</a:t>
            </a:r>
          </a:p>
        </p:txBody>
      </p:sp>
    </p:spTree>
    <p:custDataLst>
      <p:tags r:id="rId1"/>
    </p:custDataLst>
    <p:extLst>
      <p:ext uri="{BB962C8B-B14F-4D97-AF65-F5344CB8AC3E}">
        <p14:creationId xmlns:p14="http://schemas.microsoft.com/office/powerpoint/2010/main" val="4984368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528276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975"/>
            <a:ext cx="2057400" cy="60721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53975"/>
            <a:ext cx="6019800" cy="607218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9446320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53975"/>
            <a:ext cx="8229600" cy="60721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8466088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233363" y="53975"/>
            <a:ext cx="7735887" cy="549275"/>
          </a:xfrm>
        </p:spPr>
        <p:txBody>
          <a:bodyPr/>
          <a:lstStyle/>
          <a:p>
            <a:r>
              <a:rPr lang="en-US"/>
              <a:t>Click to edit Master title style</a:t>
            </a:r>
            <a:endParaRPr lang="en-GB"/>
          </a:p>
        </p:txBody>
      </p:sp>
      <p:sp>
        <p:nvSpPr>
          <p:cNvPr id="3" name="SmartArt Placeholder 2"/>
          <p:cNvSpPr>
            <a:spLocks noGrp="1"/>
          </p:cNvSpPr>
          <p:nvPr>
            <p:ph type="dgm" idx="1"/>
          </p:nvPr>
        </p:nvSpPr>
        <p:spPr>
          <a:xfrm>
            <a:off x="457200" y="1600200"/>
            <a:ext cx="8229600" cy="4525963"/>
          </a:xfrm>
          <a:prstGeom prst="rect">
            <a:avLst/>
          </a:prstGeom>
        </p:spPr>
        <p:txBody>
          <a:bodyPr/>
          <a:lstStyle/>
          <a:p>
            <a:pPr lvl="0"/>
            <a:endParaRPr lang="en-GB" noProof="0"/>
          </a:p>
        </p:txBody>
      </p:sp>
    </p:spTree>
    <p:custDataLst>
      <p:tags r:id="rId1"/>
    </p:custDataLst>
    <p:extLst>
      <p:ext uri="{BB962C8B-B14F-4D97-AF65-F5344CB8AC3E}">
        <p14:creationId xmlns:p14="http://schemas.microsoft.com/office/powerpoint/2010/main" val="35742569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3" name="Picture 17"/>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4" name="Picture 8">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7" name="Picture 6">
            <a:extLst>
              <a:ext uri="{FF2B5EF4-FFF2-40B4-BE49-F238E27FC236}">
                <a16:creationId xmlns:a16="http://schemas.microsoft.com/office/drawing/2014/main" id="{757710E3-B803-4BC1-B28F-DAEAEF4CF70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9" name="Content Placeholder 2">
            <a:extLst>
              <a:ext uri="{FF2B5EF4-FFF2-40B4-BE49-F238E27FC236}">
                <a16:creationId xmlns:a16="http://schemas.microsoft.com/office/drawing/2014/main" id="{58BEDEB8-A9C3-4367-BF40-FB60AF6FA132}"/>
              </a:ext>
            </a:extLst>
          </p:cNvPr>
          <p:cNvSpPr>
            <a:spLocks noGrp="1"/>
          </p:cNvSpPr>
          <p:nvPr>
            <p:ph idx="1" hasCustomPrompt="1"/>
          </p:nvPr>
        </p:nvSpPr>
        <p:spPr>
          <a:xfrm>
            <a:off x="3148552" y="1300899"/>
            <a:ext cx="5712644" cy="2375555"/>
          </a:xfrm>
          <a:prstGeom prst="rect">
            <a:avLst/>
          </a:prstGeom>
        </p:spPr>
        <p:txBody>
          <a:bodyPr/>
          <a:lstStyle>
            <a:lvl1pPr marL="0" indent="0">
              <a:buFontTx/>
              <a:buNone/>
              <a:defRPr sz="1800">
                <a:solidFill>
                  <a:srgbClr val="444444"/>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0" name="Content Placeholder 2">
            <a:extLst>
              <a:ext uri="{FF2B5EF4-FFF2-40B4-BE49-F238E27FC236}">
                <a16:creationId xmlns:a16="http://schemas.microsoft.com/office/drawing/2014/main" id="{B9474967-5D5D-47B0-9641-1895A87640BC}"/>
              </a:ext>
            </a:extLst>
          </p:cNvPr>
          <p:cNvSpPr>
            <a:spLocks noGrp="1"/>
          </p:cNvSpPr>
          <p:nvPr>
            <p:ph idx="10" hasCustomPrompt="1"/>
          </p:nvPr>
        </p:nvSpPr>
        <p:spPr>
          <a:xfrm>
            <a:off x="3148552" y="4271390"/>
            <a:ext cx="5712644" cy="2359165"/>
          </a:xfrm>
          <a:prstGeom prst="rect">
            <a:avLst/>
          </a:prstGeom>
        </p:spPr>
        <p:txBody>
          <a:bodyPr/>
          <a:lstStyle>
            <a:lvl1pPr marL="0" indent="0">
              <a:buFontTx/>
              <a:buNone/>
              <a:defRPr sz="1800">
                <a:solidFill>
                  <a:srgbClr val="444444"/>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2" name="Title 1">
            <a:extLst>
              <a:ext uri="{FF2B5EF4-FFF2-40B4-BE49-F238E27FC236}">
                <a16:creationId xmlns:a16="http://schemas.microsoft.com/office/drawing/2014/main" id="{D44EB760-B304-407E-93E6-2BC1C04C1A40}"/>
              </a:ext>
            </a:extLst>
          </p:cNvPr>
          <p:cNvSpPr>
            <a:spLocks noGrp="1"/>
          </p:cNvSpPr>
          <p:nvPr>
            <p:ph type="title"/>
          </p:nvPr>
        </p:nvSpPr>
        <p:spPr>
          <a:xfrm>
            <a:off x="233363" y="53975"/>
            <a:ext cx="7735887" cy="549275"/>
          </a:xfrm>
        </p:spPr>
        <p:txBody>
          <a:bodyPr/>
          <a:lstStyle/>
          <a:p>
            <a:r>
              <a:rPr lang="en-US"/>
              <a:t>Click to edit Master title style</a:t>
            </a:r>
            <a:endParaRPr lang="en-GB"/>
          </a:p>
        </p:txBody>
      </p:sp>
      <p:sp>
        <p:nvSpPr>
          <p:cNvPr id="13" name="Text Box 14">
            <a:extLst>
              <a:ext uri="{FF2B5EF4-FFF2-40B4-BE49-F238E27FC236}">
                <a16:creationId xmlns:a16="http://schemas.microsoft.com/office/drawing/2014/main" id="{F43ADC5B-499B-40DB-858C-27BBFD388620}"/>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16</a:t>
            </a:r>
          </a:p>
        </p:txBody>
      </p:sp>
    </p:spTree>
    <p:custDataLst>
      <p:tags r:id="rId1"/>
    </p:custDataLst>
    <p:extLst>
      <p:ext uri="{BB962C8B-B14F-4D97-AF65-F5344CB8AC3E}">
        <p14:creationId xmlns:p14="http://schemas.microsoft.com/office/powerpoint/2010/main" val="41485252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extLst>
      <p:ext uri="{BB962C8B-B14F-4D97-AF65-F5344CB8AC3E}">
        <p14:creationId xmlns:p14="http://schemas.microsoft.com/office/powerpoint/2010/main" val="28733475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8739893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1693568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9289800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2711933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34418360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custDataLst>
      <p:tags r:id="rId1"/>
    </p:custDataLst>
    <p:extLst>
      <p:ext uri="{BB962C8B-B14F-4D97-AF65-F5344CB8AC3E}">
        <p14:creationId xmlns:p14="http://schemas.microsoft.com/office/powerpoint/2010/main" val="33136694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749195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23282201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31805849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51359468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3838" y="53975"/>
            <a:ext cx="2112962" cy="60721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233363" y="53975"/>
            <a:ext cx="6188075" cy="607218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59188219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33363" y="53975"/>
            <a:ext cx="8453437" cy="60721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5526238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1704473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0655043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4177468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9119296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732016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0065361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5368102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ags" Target="../tags/tag1.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image" Target="../media/image4.png"/><Relationship Id="rId2" Type="http://schemas.openxmlformats.org/officeDocument/2006/relationships/slideLayout" Target="../slideLayouts/slideLayout16.xml"/><Relationship Id="rId16" Type="http://schemas.openxmlformats.org/officeDocument/2006/relationships/image" Target="../media/image2.pn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1.png"/><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ags" Target="../tags/tag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3"/>
          <p:cNvPicPr>
            <a:picLocks noChangeAspect="1" noChangeArrowheads="1"/>
          </p:cNvPicPr>
          <p:nvPr/>
        </p:nvPicPr>
        <p:blipFill>
          <a:blip r:embed="rId17">
            <a:extLst>
              <a:ext uri="{28A0092B-C50C-407E-A947-70E740481C1C}">
                <a14:useLocalDpi xmlns:a14="http://schemas.microsoft.com/office/drawing/2010/main" val="0"/>
              </a:ext>
            </a:extLst>
          </a:blip>
          <a:stretch>
            <a:fillRect/>
          </a:stretch>
        </p:blipFill>
        <p:spPr bwMode="auto">
          <a:xfrm>
            <a:off x="0" y="0"/>
            <a:ext cx="9139765" cy="6854824"/>
          </a:xfrm>
          <a:prstGeom prst="rect">
            <a:avLst/>
          </a:prstGeom>
          <a:noFill/>
          <a:ln w="9525">
            <a:noFill/>
            <a:miter lim="800000"/>
            <a:headEnd/>
            <a:tailEnd/>
          </a:ln>
        </p:spPr>
      </p:pic>
      <p:sp>
        <p:nvSpPr>
          <p:cNvPr id="1027" name="Text Box 6"/>
          <p:cNvSpPr txBox="1">
            <a:spLocks noChangeArrowheads="1"/>
          </p:cNvSpPr>
          <p:nvPr/>
        </p:nvSpPr>
        <p:spPr bwMode="auto">
          <a:xfrm>
            <a:off x="828675" y="44450"/>
            <a:ext cx="6048375" cy="519113"/>
          </a:xfrm>
          <a:prstGeom prst="rect">
            <a:avLst/>
          </a:prstGeom>
          <a:noFill/>
          <a:ln w="9525">
            <a:noFill/>
            <a:miter lim="800000"/>
            <a:headEnd/>
            <a:tailEnd/>
          </a:ln>
        </p:spPr>
        <p:txBody>
          <a:bodyPr>
            <a:spAutoFit/>
          </a:bodyPr>
          <a:lstStyle/>
          <a:p>
            <a:pPr>
              <a:spcBef>
                <a:spcPct val="50000"/>
              </a:spcBef>
            </a:pPr>
            <a:endParaRPr lang="en-GB" sz="2800" b="1">
              <a:solidFill>
                <a:srgbClr val="5B0091"/>
              </a:solidFill>
              <a:cs typeface="Arial" charset="0"/>
            </a:endParaRPr>
          </a:p>
        </p:txBody>
      </p:sp>
      <p:sp>
        <p:nvSpPr>
          <p:cNvPr id="1028" name="Rectangle 8"/>
          <p:cNvSpPr>
            <a:spLocks noGrp="1" noChangeArrowheads="1"/>
          </p:cNvSpPr>
          <p:nvPr>
            <p:ph type="title"/>
          </p:nvPr>
        </p:nvSpPr>
        <p:spPr bwMode="auto">
          <a:xfrm>
            <a:off x="233363" y="53975"/>
            <a:ext cx="7735887" cy="5492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pic>
        <p:nvPicPr>
          <p:cNvPr id="1030" name="Picture 16">
            <a:hlinkClick r:id="" action="ppaction://hlinkshowjump?jump=previousslide"/>
          </p:cNvPr>
          <p:cNvPicPr>
            <a:picLocks noChangeAspect="1" noChangeArrowheads="1"/>
          </p:cNvPicPr>
          <p:nvPr/>
        </p:nvPicPr>
        <p:blipFill>
          <a:blip r:embed="rId18">
            <a:extLst>
              <a:ext uri="{28A0092B-C50C-407E-A947-70E740481C1C}">
                <a14:useLocalDpi xmlns:a14="http://schemas.microsoft.com/office/drawing/2010/main" val="0"/>
              </a:ext>
            </a:extLst>
          </a:blip>
          <a:stretch>
            <a:fillRect/>
          </a:stretch>
        </p:blipFill>
        <p:spPr bwMode="auto">
          <a:xfrm>
            <a:off x="107950" y="6177471"/>
            <a:ext cx="630238" cy="554609"/>
          </a:xfrm>
          <a:prstGeom prst="rect">
            <a:avLst/>
          </a:prstGeom>
          <a:noFill/>
          <a:ln w="9525">
            <a:noFill/>
            <a:miter lim="800000"/>
            <a:headEnd/>
            <a:tailEnd/>
          </a:ln>
        </p:spPr>
      </p:pic>
      <p:pic>
        <p:nvPicPr>
          <p:cNvPr id="1031" name="Picture 23">
            <a:hlinkClick r:id="" action="ppaction://hlinkshowjump?jump=nextslide"/>
          </p:cNvPr>
          <p:cNvPicPr>
            <a:picLocks noChangeAspect="1" noChangeArrowheads="1"/>
          </p:cNvPicPr>
          <p:nvPr/>
        </p:nvPicPr>
        <p:blipFill>
          <a:blip r:embed="rId19">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8" name="Picture 7">
            <a:extLst>
              <a:ext uri="{FF2B5EF4-FFF2-40B4-BE49-F238E27FC236}">
                <a16:creationId xmlns:a16="http://schemas.microsoft.com/office/drawing/2014/main" id="{233C472F-B895-46EA-B929-83095296765C}"/>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9" name="Text Box 14">
            <a:extLst>
              <a:ext uri="{FF2B5EF4-FFF2-40B4-BE49-F238E27FC236}">
                <a16:creationId xmlns:a16="http://schemas.microsoft.com/office/drawing/2014/main" id="{C436BA7E-3972-478D-9105-365FB1FA2F51}"/>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16</a:t>
            </a:r>
          </a:p>
        </p:txBody>
      </p:sp>
    </p:spTree>
    <p:custDataLst>
      <p:tags r:id="rId16"/>
    </p:custDataLst>
    <p:extLst>
      <p:ext uri="{BB962C8B-B14F-4D97-AF65-F5344CB8AC3E}">
        <p14:creationId xmlns:p14="http://schemas.microsoft.com/office/powerpoint/2010/main" val="1375505805"/>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Lst>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fontAlgn="base">
        <a:spcBef>
          <a:spcPct val="0"/>
        </a:spcBef>
        <a:spcAft>
          <a:spcPct val="0"/>
        </a:spcAft>
        <a:defRPr sz="2800" b="1">
          <a:solidFill>
            <a:srgbClr val="10BC45"/>
          </a:solidFill>
          <a:latin typeface="Arial" charset="0"/>
        </a:defRPr>
      </a:lvl6pPr>
      <a:lvl7pPr marL="914400" algn="l" rtl="0" fontAlgn="base">
        <a:spcBef>
          <a:spcPct val="0"/>
        </a:spcBef>
        <a:spcAft>
          <a:spcPct val="0"/>
        </a:spcAft>
        <a:defRPr sz="2800" b="1">
          <a:solidFill>
            <a:srgbClr val="10BC45"/>
          </a:solidFill>
          <a:latin typeface="Arial" charset="0"/>
        </a:defRPr>
      </a:lvl7pPr>
      <a:lvl8pPr marL="1371600" algn="l" rtl="0" fontAlgn="base">
        <a:spcBef>
          <a:spcPct val="0"/>
        </a:spcBef>
        <a:spcAft>
          <a:spcPct val="0"/>
        </a:spcAft>
        <a:defRPr sz="2800" b="1">
          <a:solidFill>
            <a:srgbClr val="10BC45"/>
          </a:solidFill>
          <a:latin typeface="Arial" charset="0"/>
        </a:defRPr>
      </a:lvl8pPr>
      <a:lvl9pPr marL="1828800" algn="l" rtl="0" fontAlgn="base">
        <a:spcBef>
          <a:spcPct val="0"/>
        </a:spcBef>
        <a:spcAft>
          <a:spcPct val="0"/>
        </a:spcAft>
        <a:defRPr sz="2800" b="1">
          <a:solidFill>
            <a:srgbClr val="10BC45"/>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13"/>
          <p:cNvPicPr>
            <a:picLocks noChangeAspect="1" noChangeArrowheads="1"/>
          </p:cNvPicPr>
          <p:nvPr/>
        </p:nvPicPr>
        <p:blipFill>
          <a:blip r:embed="rId15">
            <a:extLst>
              <a:ext uri="{28A0092B-C50C-407E-A947-70E740481C1C}">
                <a14:useLocalDpi xmlns:a14="http://schemas.microsoft.com/office/drawing/2010/main" val="0"/>
              </a:ext>
            </a:extLst>
          </a:blip>
          <a:stretch>
            <a:fillRect/>
          </a:stretch>
        </p:blipFill>
        <p:spPr bwMode="auto">
          <a:xfrm>
            <a:off x="0" y="0"/>
            <a:ext cx="9139765" cy="6854824"/>
          </a:xfrm>
          <a:prstGeom prst="rect">
            <a:avLst/>
          </a:prstGeom>
          <a:noFill/>
          <a:ln w="9525">
            <a:noFill/>
            <a:miter lim="800000"/>
            <a:headEnd/>
            <a:tailEnd/>
          </a:ln>
        </p:spPr>
      </p:pic>
      <p:sp>
        <p:nvSpPr>
          <p:cNvPr id="2051" name="Text Box 6"/>
          <p:cNvSpPr txBox="1">
            <a:spLocks noChangeArrowheads="1"/>
          </p:cNvSpPr>
          <p:nvPr/>
        </p:nvSpPr>
        <p:spPr bwMode="auto">
          <a:xfrm>
            <a:off x="828675" y="44450"/>
            <a:ext cx="6048375" cy="519113"/>
          </a:xfrm>
          <a:prstGeom prst="rect">
            <a:avLst/>
          </a:prstGeom>
          <a:noFill/>
          <a:ln w="9525">
            <a:noFill/>
            <a:miter lim="800000"/>
            <a:headEnd/>
            <a:tailEnd/>
          </a:ln>
        </p:spPr>
        <p:txBody>
          <a:bodyPr>
            <a:spAutoFit/>
          </a:bodyPr>
          <a:lstStyle/>
          <a:p>
            <a:pPr>
              <a:spcBef>
                <a:spcPct val="50000"/>
              </a:spcBef>
            </a:pPr>
            <a:endParaRPr lang="en-GB" sz="2800" b="1">
              <a:solidFill>
                <a:srgbClr val="5B0091"/>
              </a:solidFill>
              <a:cs typeface="Arial" charset="0"/>
            </a:endParaRPr>
          </a:p>
        </p:txBody>
      </p:sp>
      <p:sp>
        <p:nvSpPr>
          <p:cNvPr id="2052" name="Rectangle 8"/>
          <p:cNvSpPr>
            <a:spLocks noGrp="1" noChangeArrowheads="1"/>
          </p:cNvSpPr>
          <p:nvPr>
            <p:ph type="title"/>
          </p:nvPr>
        </p:nvSpPr>
        <p:spPr bwMode="auto">
          <a:xfrm>
            <a:off x="233363" y="53975"/>
            <a:ext cx="7735887" cy="5492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pic>
        <p:nvPicPr>
          <p:cNvPr id="2054" name="Picture 16">
            <a:hlinkClick r:id="" action="ppaction://hlinkshowjump?jump=previousslide"/>
          </p:cNvPr>
          <p:cNvPicPr>
            <a:picLocks noChangeAspect="1" noChangeArrowheads="1"/>
          </p:cNvPicPr>
          <p:nvPr/>
        </p:nvPicPr>
        <p:blipFill>
          <a:blip r:embed="rId16">
            <a:extLst>
              <a:ext uri="{28A0092B-C50C-407E-A947-70E740481C1C}">
                <a14:useLocalDpi xmlns:a14="http://schemas.microsoft.com/office/drawing/2010/main" val="0"/>
              </a:ext>
            </a:extLst>
          </a:blip>
          <a:stretch>
            <a:fillRect/>
          </a:stretch>
        </p:blipFill>
        <p:spPr bwMode="auto">
          <a:xfrm>
            <a:off x="107950" y="6177471"/>
            <a:ext cx="630238" cy="554609"/>
          </a:xfrm>
          <a:prstGeom prst="rect">
            <a:avLst/>
          </a:prstGeom>
          <a:noFill/>
          <a:ln w="9525">
            <a:noFill/>
            <a:miter lim="800000"/>
            <a:headEnd/>
            <a:tailEnd/>
          </a:ln>
        </p:spPr>
      </p:pic>
      <p:pic>
        <p:nvPicPr>
          <p:cNvPr id="7" name="Picture 6">
            <a:extLst>
              <a:ext uri="{FF2B5EF4-FFF2-40B4-BE49-F238E27FC236}">
                <a16:creationId xmlns:a16="http://schemas.microsoft.com/office/drawing/2014/main" id="{8D9274EB-7F4D-46DD-BE65-348FFA113121}"/>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8" name="Text Box 14">
            <a:extLst>
              <a:ext uri="{FF2B5EF4-FFF2-40B4-BE49-F238E27FC236}">
                <a16:creationId xmlns:a16="http://schemas.microsoft.com/office/drawing/2014/main" id="{0CFC9F27-850B-4F73-BED5-C83147E45ABB}"/>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16</a:t>
            </a:r>
          </a:p>
        </p:txBody>
      </p:sp>
    </p:spTree>
    <p:custDataLst>
      <p:tags r:id="rId14"/>
    </p:custDataLst>
    <p:extLst>
      <p:ext uri="{BB962C8B-B14F-4D97-AF65-F5344CB8AC3E}">
        <p14:creationId xmlns:p14="http://schemas.microsoft.com/office/powerpoint/2010/main" val="1718210313"/>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Lst>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fontAlgn="base">
        <a:spcBef>
          <a:spcPct val="0"/>
        </a:spcBef>
        <a:spcAft>
          <a:spcPct val="0"/>
        </a:spcAft>
        <a:defRPr sz="2800" b="1">
          <a:solidFill>
            <a:srgbClr val="FF6600"/>
          </a:solidFill>
          <a:latin typeface="Arial" charset="0"/>
        </a:defRPr>
      </a:lvl6pPr>
      <a:lvl7pPr marL="914400" algn="l" rtl="0" fontAlgn="base">
        <a:spcBef>
          <a:spcPct val="0"/>
        </a:spcBef>
        <a:spcAft>
          <a:spcPct val="0"/>
        </a:spcAft>
        <a:defRPr sz="2800" b="1">
          <a:solidFill>
            <a:srgbClr val="FF6600"/>
          </a:solidFill>
          <a:latin typeface="Arial" charset="0"/>
        </a:defRPr>
      </a:lvl7pPr>
      <a:lvl8pPr marL="1371600" algn="l" rtl="0" fontAlgn="base">
        <a:spcBef>
          <a:spcPct val="0"/>
        </a:spcBef>
        <a:spcAft>
          <a:spcPct val="0"/>
        </a:spcAft>
        <a:defRPr sz="2800" b="1">
          <a:solidFill>
            <a:srgbClr val="FF6600"/>
          </a:solidFill>
          <a:latin typeface="Arial" charset="0"/>
        </a:defRPr>
      </a:lvl8pPr>
      <a:lvl9pPr marL="1828800" algn="l" rtl="0" fontAlgn="base">
        <a:spcBef>
          <a:spcPct val="0"/>
        </a:spcBef>
        <a:spcAft>
          <a:spcPct val="0"/>
        </a:spcAft>
        <a:defRPr sz="2800" b="1">
          <a:solidFill>
            <a:srgbClr val="FF6600"/>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image" Target="../media/image6.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slideLayout" Target="../slideLayouts/slideLayout20.xml"/><Relationship Id="rId7" Type="http://schemas.openxmlformats.org/officeDocument/2006/relationships/image" Target="../media/image6.png"/><Relationship Id="rId2" Type="http://schemas.openxmlformats.org/officeDocument/2006/relationships/control" Target="../activeX/activeX1.xml"/><Relationship Id="rId1" Type="http://schemas.openxmlformats.org/officeDocument/2006/relationships/vmlDrawing" Target="../drawings/vmlDrawing1.vml"/><Relationship Id="rId6" Type="http://schemas.openxmlformats.org/officeDocument/2006/relationships/image" Target="../media/image12.png"/><Relationship Id="rId5" Type="http://schemas.openxmlformats.org/officeDocument/2006/relationships/image" Target="../media/image28.png"/><Relationship Id="rId4" Type="http://schemas.openxmlformats.org/officeDocument/2006/relationships/notesSlide" Target="../notesSlides/notesSlide11.xml"/><Relationship Id="rId9" Type="http://schemas.openxmlformats.org/officeDocument/2006/relationships/image" Target="../media/image27.wmf"/></Relationships>
</file>

<file path=ppt/slides/_rels/slide12.xml.rels><?xml version="1.0" encoding="UTF-8" standalone="yes"?>
<Relationships xmlns="http://schemas.openxmlformats.org/package/2006/relationships"><Relationship Id="rId8" Type="http://schemas.openxmlformats.org/officeDocument/2006/relationships/image" Target="../media/image27.wmf"/><Relationship Id="rId3" Type="http://schemas.openxmlformats.org/officeDocument/2006/relationships/slideLayout" Target="../slideLayouts/slideLayout20.xml"/><Relationship Id="rId7" Type="http://schemas.openxmlformats.org/officeDocument/2006/relationships/image" Target="../media/image15.png"/><Relationship Id="rId2" Type="http://schemas.openxmlformats.org/officeDocument/2006/relationships/control" Target="../activeX/activeX2.xml"/><Relationship Id="rId1" Type="http://schemas.openxmlformats.org/officeDocument/2006/relationships/vmlDrawing" Target="../drawings/vmlDrawing2.vml"/><Relationship Id="rId6" Type="http://schemas.openxmlformats.org/officeDocument/2006/relationships/image" Target="../media/image6.png"/><Relationship Id="rId5" Type="http://schemas.openxmlformats.org/officeDocument/2006/relationships/image" Target="../media/image28.png"/><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20.xml"/><Relationship Id="rId7" Type="http://schemas.openxmlformats.org/officeDocument/2006/relationships/image" Target="../media/image12.png"/><Relationship Id="rId2" Type="http://schemas.openxmlformats.org/officeDocument/2006/relationships/control" Target="../activeX/activeX3.xml"/><Relationship Id="rId1" Type="http://schemas.openxmlformats.org/officeDocument/2006/relationships/vmlDrawing" Target="../drawings/vmlDrawing3.vml"/><Relationship Id="rId6" Type="http://schemas.openxmlformats.org/officeDocument/2006/relationships/image" Target="../media/image28.png"/><Relationship Id="rId5" Type="http://schemas.openxmlformats.org/officeDocument/2006/relationships/image" Target="../media/image29.png"/><Relationship Id="rId10" Type="http://schemas.openxmlformats.org/officeDocument/2006/relationships/image" Target="../media/image27.wmf"/><Relationship Id="rId4" Type="http://schemas.openxmlformats.org/officeDocument/2006/relationships/notesSlide" Target="../notesSlides/notesSlide13.xml"/><Relationship Id="rId9" Type="http://schemas.openxmlformats.org/officeDocument/2006/relationships/image" Target="../media/image15.png"/></Relationships>
</file>

<file path=ppt/slides/_rels/slide1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slideLayout" Target="../slideLayouts/slideLayout20.xml"/><Relationship Id="rId7" Type="http://schemas.openxmlformats.org/officeDocument/2006/relationships/image" Target="../media/image6.png"/><Relationship Id="rId2" Type="http://schemas.openxmlformats.org/officeDocument/2006/relationships/control" Target="../activeX/activeX4.xml"/><Relationship Id="rId1" Type="http://schemas.openxmlformats.org/officeDocument/2006/relationships/vmlDrawing" Target="../drawings/vmlDrawing4.vml"/><Relationship Id="rId6" Type="http://schemas.openxmlformats.org/officeDocument/2006/relationships/image" Target="../media/image12.png"/><Relationship Id="rId5" Type="http://schemas.openxmlformats.org/officeDocument/2006/relationships/image" Target="../media/image28.png"/><Relationship Id="rId4" Type="http://schemas.openxmlformats.org/officeDocument/2006/relationships/notesSlide" Target="../notesSlides/notesSlide14.xml"/><Relationship Id="rId9" Type="http://schemas.openxmlformats.org/officeDocument/2006/relationships/image" Target="../media/image27.wmf"/></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0.xml"/><Relationship Id="rId7" Type="http://schemas.openxmlformats.org/officeDocument/2006/relationships/image" Target="../media/image27.wmf"/><Relationship Id="rId2" Type="http://schemas.openxmlformats.org/officeDocument/2006/relationships/control" Target="../activeX/activeX5.xml"/><Relationship Id="rId1" Type="http://schemas.openxmlformats.org/officeDocument/2006/relationships/vmlDrawing" Target="../drawings/vmlDrawing5.vml"/><Relationship Id="rId6" Type="http://schemas.openxmlformats.org/officeDocument/2006/relationships/image" Target="../media/image12.png"/><Relationship Id="rId5" Type="http://schemas.openxmlformats.org/officeDocument/2006/relationships/image" Target="../media/image28.png"/><Relationship Id="rId4"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4.xml"/><Relationship Id="rId1" Type="http://schemas.openxmlformats.org/officeDocument/2006/relationships/tags" Target="../tags/tag9.xml"/></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6.png"/><Relationship Id="rId5" Type="http://schemas.openxmlformats.org/officeDocument/2006/relationships/image" Target="../media/image9.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5.png"/><Relationship Id="rId5" Type="http://schemas.openxmlformats.org/officeDocument/2006/relationships/image" Target="../media/image6.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6.png"/><Relationship Id="rId5" Type="http://schemas.openxmlformats.org/officeDocument/2006/relationships/image" Target="../media/image12.pn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20.png"/><Relationship Id="rId10" Type="http://schemas.openxmlformats.org/officeDocument/2006/relationships/image" Target="../media/image6.png"/><Relationship Id="rId4" Type="http://schemas.openxmlformats.org/officeDocument/2006/relationships/image" Target="../media/image19.png"/><Relationship Id="rId9" Type="http://schemas.openxmlformats.org/officeDocument/2006/relationships/image" Target="../media/image12.png"/></Relationships>
</file>

<file path=ppt/slides/_rels/slide8.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23.png"/><Relationship Id="rId7"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17.png"/><Relationship Id="rId5" Type="http://schemas.openxmlformats.org/officeDocument/2006/relationships/image" Target="../media/image22.png"/><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4CEEBED-EF77-4AB5-B999-F2EBC62F5B8A}"/>
              </a:ext>
            </a:extLst>
          </p:cNvPr>
          <p:cNvSpPr>
            <a:spLocks noGrp="1"/>
          </p:cNvSpPr>
          <p:nvPr>
            <p:ph type="title"/>
          </p:nvPr>
        </p:nvSpPr>
        <p:spPr/>
        <p:txBody>
          <a:bodyPr/>
          <a:lstStyle/>
          <a:p>
            <a:r>
              <a:rPr lang="en-GB" dirty="0"/>
              <a:t>Needs of Plants</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4">
            <a:extLst>
              <a:ext uri="{FF2B5EF4-FFF2-40B4-BE49-F238E27FC236}">
                <a16:creationId xmlns:a16="http://schemas.microsoft.com/office/drawing/2014/main" id="{77C243CE-FEB0-4D4B-AD2E-CE4B1A7F1052}"/>
              </a:ext>
            </a:extLst>
          </p:cNvPr>
          <p:cNvSpPr txBox="1">
            <a:spLocks noChangeArrowheads="1"/>
          </p:cNvSpPr>
          <p:nvPr/>
        </p:nvSpPr>
        <p:spPr bwMode="auto">
          <a:xfrm>
            <a:off x="335844" y="776464"/>
            <a:ext cx="815181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en-GB" altLang="en-US" dirty="0">
                <a:solidFill>
                  <a:srgbClr val="010066"/>
                </a:solidFill>
              </a:rPr>
              <a:t>A plant is a living organism. It has different parts, such as </a:t>
            </a:r>
          </a:p>
          <a:p>
            <a:pPr eaLnBrk="1" hangingPunct="1"/>
            <a:r>
              <a:rPr lang="en-GB" altLang="en-US" dirty="0">
                <a:solidFill>
                  <a:srgbClr val="010066"/>
                </a:solidFill>
              </a:rPr>
              <a:t>the </a:t>
            </a:r>
            <a:r>
              <a:rPr lang="en-GB" altLang="en-US" b="1" dirty="0">
                <a:solidFill>
                  <a:srgbClr val="10BC45"/>
                </a:solidFill>
              </a:rPr>
              <a:t>leaf</a:t>
            </a:r>
            <a:r>
              <a:rPr lang="en-GB" altLang="en-US" dirty="0">
                <a:solidFill>
                  <a:srgbClr val="010066"/>
                </a:solidFill>
              </a:rPr>
              <a:t>, </a:t>
            </a:r>
            <a:r>
              <a:rPr lang="en-GB" altLang="en-US" b="1" dirty="0">
                <a:solidFill>
                  <a:srgbClr val="10BC45"/>
                </a:solidFill>
              </a:rPr>
              <a:t>flower</a:t>
            </a:r>
            <a:r>
              <a:rPr lang="en-GB" altLang="en-US" dirty="0">
                <a:solidFill>
                  <a:srgbClr val="010066"/>
                </a:solidFill>
              </a:rPr>
              <a:t>, </a:t>
            </a:r>
            <a:r>
              <a:rPr lang="en-GB" altLang="en-US" b="1" dirty="0">
                <a:solidFill>
                  <a:srgbClr val="10BC45"/>
                </a:solidFill>
              </a:rPr>
              <a:t>stem</a:t>
            </a:r>
            <a:r>
              <a:rPr lang="en-GB" altLang="en-US" dirty="0">
                <a:solidFill>
                  <a:srgbClr val="010066"/>
                </a:solidFill>
              </a:rPr>
              <a:t> and </a:t>
            </a:r>
            <a:r>
              <a:rPr lang="en-GB" altLang="en-US" b="1" dirty="0">
                <a:solidFill>
                  <a:srgbClr val="10BC45"/>
                </a:solidFill>
              </a:rPr>
              <a:t>root</a:t>
            </a:r>
            <a:r>
              <a:rPr lang="en-GB" altLang="en-US" dirty="0">
                <a:solidFill>
                  <a:srgbClr val="010066"/>
                </a:solidFill>
              </a:rPr>
              <a:t>. </a:t>
            </a:r>
          </a:p>
        </p:txBody>
      </p:sp>
      <p:sp>
        <p:nvSpPr>
          <p:cNvPr id="123910" name="Text Box 6">
            <a:extLst>
              <a:ext uri="{FF2B5EF4-FFF2-40B4-BE49-F238E27FC236}">
                <a16:creationId xmlns:a16="http://schemas.microsoft.com/office/drawing/2014/main" id="{CADEC619-E08C-46DA-AE26-103ACBF5295C}"/>
              </a:ext>
            </a:extLst>
          </p:cNvPr>
          <p:cNvSpPr txBox="1">
            <a:spLocks noChangeArrowheads="1"/>
          </p:cNvSpPr>
          <p:nvPr/>
        </p:nvSpPr>
        <p:spPr bwMode="auto">
          <a:xfrm>
            <a:off x="335844" y="4553127"/>
            <a:ext cx="467836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en-GB" altLang="en-US">
                <a:solidFill>
                  <a:srgbClr val="010066"/>
                </a:solidFill>
              </a:rPr>
              <a:t>What can we learn about the function of leaves and how they make a plant grow well?</a:t>
            </a:r>
          </a:p>
        </p:txBody>
      </p:sp>
      <p:sp>
        <p:nvSpPr>
          <p:cNvPr id="123918" name="Text Box 14">
            <a:extLst>
              <a:ext uri="{FF2B5EF4-FFF2-40B4-BE49-F238E27FC236}">
                <a16:creationId xmlns:a16="http://schemas.microsoft.com/office/drawing/2014/main" id="{5342CFCE-2D0C-4471-83C8-3D0B96EB73E3}"/>
              </a:ext>
            </a:extLst>
          </p:cNvPr>
          <p:cNvSpPr txBox="1">
            <a:spLocks noChangeArrowheads="1"/>
          </p:cNvSpPr>
          <p:nvPr/>
        </p:nvSpPr>
        <p:spPr bwMode="auto">
          <a:xfrm>
            <a:off x="335844" y="2035352"/>
            <a:ext cx="6037263"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en-GB" altLang="en-US" dirty="0">
                <a:solidFill>
                  <a:srgbClr val="010066"/>
                </a:solidFill>
              </a:rPr>
              <a:t>The different parts work </a:t>
            </a:r>
            <a:br>
              <a:rPr lang="en-GB" altLang="en-US" dirty="0">
                <a:solidFill>
                  <a:srgbClr val="010066"/>
                </a:solidFill>
              </a:rPr>
            </a:br>
            <a:r>
              <a:rPr lang="en-GB" altLang="en-US" dirty="0">
                <a:solidFill>
                  <a:srgbClr val="010066"/>
                </a:solidFill>
              </a:rPr>
              <a:t>together to keep the plant alive.</a:t>
            </a:r>
          </a:p>
        </p:txBody>
      </p:sp>
      <p:sp>
        <p:nvSpPr>
          <p:cNvPr id="17414" name="Rectangle 16">
            <a:extLst>
              <a:ext uri="{FF2B5EF4-FFF2-40B4-BE49-F238E27FC236}">
                <a16:creationId xmlns:a16="http://schemas.microsoft.com/office/drawing/2014/main" id="{5DEE43AE-2BCE-4294-B438-F9825C679BCE}"/>
              </a:ext>
            </a:extLst>
          </p:cNvPr>
          <p:cNvSpPr>
            <a:spLocks noGrp="1" noChangeArrowheads="1"/>
          </p:cNvSpPr>
          <p:nvPr>
            <p:ph type="title"/>
          </p:nvPr>
        </p:nvSpPr>
        <p:spPr/>
        <p:txBody>
          <a:bodyPr/>
          <a:lstStyle/>
          <a:p>
            <a:pPr eaLnBrk="1" hangingPunct="1"/>
            <a:r>
              <a:rPr lang="en-GB" altLang="en-US" dirty="0"/>
              <a:t>The different parts of plants</a:t>
            </a:r>
          </a:p>
        </p:txBody>
      </p:sp>
      <p:sp>
        <p:nvSpPr>
          <p:cNvPr id="9" name="Text Box 14">
            <a:extLst>
              <a:ext uri="{FF2B5EF4-FFF2-40B4-BE49-F238E27FC236}">
                <a16:creationId xmlns:a16="http://schemas.microsoft.com/office/drawing/2014/main" id="{8E6B60A3-CD43-446F-A661-1C4E3E2A1A4E}"/>
              </a:ext>
            </a:extLst>
          </p:cNvPr>
          <p:cNvSpPr txBox="1">
            <a:spLocks noChangeArrowheads="1"/>
          </p:cNvSpPr>
          <p:nvPr/>
        </p:nvSpPr>
        <p:spPr bwMode="auto">
          <a:xfrm>
            <a:off x="335844" y="3294239"/>
            <a:ext cx="603726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en-GB" altLang="en-US" dirty="0">
                <a:solidFill>
                  <a:srgbClr val="010066"/>
                </a:solidFill>
              </a:rPr>
              <a:t>Each part performs its own </a:t>
            </a:r>
            <a:br>
              <a:rPr lang="en-GB" altLang="en-US" dirty="0">
                <a:solidFill>
                  <a:srgbClr val="010066"/>
                </a:solidFill>
              </a:rPr>
            </a:br>
            <a:r>
              <a:rPr lang="en-GB" altLang="en-US" b="1" dirty="0">
                <a:solidFill>
                  <a:srgbClr val="10BC45"/>
                </a:solidFill>
              </a:rPr>
              <a:t>function</a:t>
            </a:r>
            <a:r>
              <a:rPr lang="en-GB" altLang="en-US" dirty="0">
                <a:solidFill>
                  <a:srgbClr val="010066"/>
                </a:solidFill>
              </a:rPr>
              <a:t> or job.</a:t>
            </a:r>
          </a:p>
        </p:txBody>
      </p:sp>
      <p:pic>
        <p:nvPicPr>
          <p:cNvPr id="17417" name="Picture 9" descr="Needs of Plants_Plants.png">
            <a:extLst>
              <a:ext uri="{FF2B5EF4-FFF2-40B4-BE49-F238E27FC236}">
                <a16:creationId xmlns:a16="http://schemas.microsoft.com/office/drawing/2014/main" id="{FB379238-FEB9-4234-9166-A5359F7F7C9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13350" y="1809750"/>
            <a:ext cx="2919413" cy="455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notes_icon">
            <a:extLst>
              <a:ext uri="{FF2B5EF4-FFF2-40B4-BE49-F238E27FC236}">
                <a16:creationId xmlns:a16="http://schemas.microsoft.com/office/drawing/2014/main" id="{8FE157BA-09F8-4958-8DD4-63470E7D1E0C}"/>
              </a:ext>
            </a:extLst>
          </p:cNvPr>
          <p:cNvPicPr>
            <a:picLocks noChangeAspect="1" noChangeArrowheads="1"/>
          </p:cNvPicPr>
          <p:nvPr/>
        </p:nvPicPr>
        <p:blipFill>
          <a:blip r:embed="rId4" cstate="print"/>
          <a:srcRect/>
          <a:stretch>
            <a:fillRect/>
          </a:stretch>
        </p:blipFill>
        <p:spPr bwMode="auto">
          <a:xfrm>
            <a:off x="8532813" y="153987"/>
            <a:ext cx="442912" cy="387350"/>
          </a:xfrm>
          <a:prstGeom prst="rect">
            <a:avLst/>
          </a:prstGeom>
          <a:noFill/>
          <a:ln w="9525">
            <a:noFill/>
            <a:miter lim="800000"/>
            <a:headEnd/>
            <a:tailEnd/>
          </a:ln>
        </p:spPr>
      </p:pic>
      <p:pic>
        <p:nvPicPr>
          <p:cNvPr id="11" name="Picture 10">
            <a:extLst>
              <a:ext uri="{FF2B5EF4-FFF2-40B4-BE49-F238E27FC236}">
                <a16:creationId xmlns:a16="http://schemas.microsoft.com/office/drawing/2014/main" id="{86C238F0-F4C4-40E0-BF45-C6FD42199A60}"/>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391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3910"/>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910" grpId="0"/>
      <p:bldP spid="123918"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ext Box 3">
            <a:extLst>
              <a:ext uri="{FF2B5EF4-FFF2-40B4-BE49-F238E27FC236}">
                <a16:creationId xmlns:a16="http://schemas.microsoft.com/office/drawing/2014/main" id="{9B7FAAF3-59AE-474F-9184-2E93EBC50F4D}"/>
              </a:ext>
            </a:extLst>
          </p:cNvPr>
          <p:cNvSpPr txBox="1">
            <a:spLocks noChangeArrowheads="1"/>
          </p:cNvSpPr>
          <p:nvPr/>
        </p:nvSpPr>
        <p:spPr bwMode="auto">
          <a:xfrm>
            <a:off x="158750" y="136525"/>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sz="1800"/>
          </a:p>
        </p:txBody>
      </p:sp>
      <p:sp>
        <p:nvSpPr>
          <p:cNvPr id="1030" name="Rectangle 29">
            <a:extLst>
              <a:ext uri="{FF2B5EF4-FFF2-40B4-BE49-F238E27FC236}">
                <a16:creationId xmlns:a16="http://schemas.microsoft.com/office/drawing/2014/main" id="{BF09F3F8-5120-4405-9DF2-2AA0FE91FDA9}"/>
              </a:ext>
            </a:extLst>
          </p:cNvPr>
          <p:cNvSpPr>
            <a:spLocks noGrp="1" noChangeArrowheads="1"/>
          </p:cNvSpPr>
          <p:nvPr>
            <p:ph type="title"/>
          </p:nvPr>
        </p:nvSpPr>
        <p:spPr/>
        <p:txBody>
          <a:bodyPr/>
          <a:lstStyle/>
          <a:p>
            <a:pPr eaLnBrk="1" hangingPunct="1"/>
            <a:r>
              <a:rPr lang="en-GB" altLang="en-US" dirty="0"/>
              <a:t>Plants, leaves and growth</a:t>
            </a:r>
          </a:p>
        </p:txBody>
      </p:sp>
      <p:pic>
        <p:nvPicPr>
          <p:cNvPr id="8" name="Picture 6" descr="flash_icon">
            <a:extLst>
              <a:ext uri="{FF2B5EF4-FFF2-40B4-BE49-F238E27FC236}">
                <a16:creationId xmlns:a16="http://schemas.microsoft.com/office/drawing/2014/main" id="{6D8AB4BB-10B4-44D6-AEAE-ACCC80B0389E}"/>
              </a:ext>
            </a:extLst>
          </p:cNvPr>
          <p:cNvPicPr>
            <a:picLocks noChangeAspect="1" noChangeArrowheads="1"/>
          </p:cNvPicPr>
          <p:nvPr/>
        </p:nvPicPr>
        <p:blipFill>
          <a:blip r:embed="rId5" cstate="print"/>
          <a:srcRect/>
          <a:stretch>
            <a:fillRect/>
          </a:stretch>
        </p:blipFill>
        <p:spPr bwMode="auto">
          <a:xfrm>
            <a:off x="8634413" y="115888"/>
            <a:ext cx="385762" cy="431800"/>
          </a:xfrm>
          <a:prstGeom prst="rect">
            <a:avLst/>
          </a:prstGeom>
          <a:noFill/>
          <a:ln w="9525">
            <a:noFill/>
            <a:miter lim="800000"/>
            <a:headEnd/>
            <a:tailEnd/>
          </a:ln>
        </p:spPr>
      </p:pic>
      <p:pic>
        <p:nvPicPr>
          <p:cNvPr id="9" name="Picture 7" descr="notes_icon">
            <a:extLst>
              <a:ext uri="{FF2B5EF4-FFF2-40B4-BE49-F238E27FC236}">
                <a16:creationId xmlns:a16="http://schemas.microsoft.com/office/drawing/2014/main" id="{8FE15140-D0E2-4BBA-91EB-8D6A50A2236D}"/>
              </a:ext>
            </a:extLst>
          </p:cNvPr>
          <p:cNvPicPr>
            <a:picLocks noChangeAspect="1" noChangeArrowheads="1"/>
          </p:cNvPicPr>
          <p:nvPr/>
        </p:nvPicPr>
        <p:blipFill>
          <a:blip r:embed="rId6" cstate="print"/>
          <a:srcRect/>
          <a:stretch>
            <a:fillRect/>
          </a:stretch>
        </p:blipFill>
        <p:spPr bwMode="auto">
          <a:xfrm>
            <a:off x="8135267" y="150813"/>
            <a:ext cx="442912" cy="387350"/>
          </a:xfrm>
          <a:prstGeom prst="rect">
            <a:avLst/>
          </a:prstGeom>
          <a:noFill/>
          <a:ln w="9525">
            <a:noFill/>
            <a:miter lim="800000"/>
            <a:headEnd/>
            <a:tailEnd/>
          </a:ln>
        </p:spPr>
      </p:pic>
      <p:pic>
        <p:nvPicPr>
          <p:cNvPr id="10" name="Picture 9">
            <a:extLst>
              <a:ext uri="{FF2B5EF4-FFF2-40B4-BE49-F238E27FC236}">
                <a16:creationId xmlns:a16="http://schemas.microsoft.com/office/drawing/2014/main" id="{C97D3C07-9B14-410F-BA1C-500C382A185B}"/>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11" name="Picture 10">
            <a:extLst>
              <a:ext uri="{FF2B5EF4-FFF2-40B4-BE49-F238E27FC236}">
                <a16:creationId xmlns:a16="http://schemas.microsoft.com/office/drawing/2014/main" id="{A6806980-C184-4E91-A7EE-4D063254E174}"/>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7656728" y="86520"/>
            <a:ext cx="442911" cy="516730"/>
          </a:xfrm>
          <a:prstGeom prst="rect">
            <a:avLst/>
          </a:prstGeom>
          <a:noFill/>
          <a:ln w="9525">
            <a:noFill/>
            <a:miter lim="800000"/>
            <a:headEnd/>
            <a:tailEnd/>
          </a:ln>
        </p:spPr>
      </p:pic>
    </p:spTree>
    <p:controls>
      <mc:AlternateContent xmlns:mc="http://schemas.openxmlformats.org/markup-compatibility/2006">
        <mc:Choice xmlns:v="urn:schemas-microsoft-com:vml" Requires="v">
          <p:control spid="1058" name="ShockwaveFlash1" r:id="rId2" imgW="8699400" imgH="5308560"/>
        </mc:Choice>
        <mc:Fallback>
          <p:control name="ShockwaveFlash1" r:id="rId2" imgW="8699400" imgH="5308560">
            <p:pic>
              <p:nvPicPr>
                <p:cNvPr id="2" name="ShockwaveFlash1">
                  <a:extLst>
                    <a:ext uri="{FF2B5EF4-FFF2-40B4-BE49-F238E27FC236}">
                      <a16:creationId xmlns:a16="http://schemas.microsoft.com/office/drawing/2014/main" id="{4BB13FC8-2328-4A59-A191-A6866D9F3398}"/>
                    </a:ext>
                  </a:extLst>
                </p:cNvPr>
                <p:cNvPicPr>
                  <a:picLocks/>
                </p:cNvPicPr>
                <p:nvPr/>
              </p:nvPicPr>
              <p:blipFill>
                <a:blip r:embed="rId9"/>
                <a:stretch>
                  <a:fillRect/>
                </a:stretch>
              </p:blipFill>
              <p:spPr>
                <a:xfrm>
                  <a:off x="212725" y="800100"/>
                  <a:ext cx="8699500" cy="5308600"/>
                </a:xfrm>
                <a:prstGeom prst="rect">
                  <a:avLst/>
                </a:prstGeom>
              </p:spPr>
            </p:pic>
          </p:control>
        </mc:Fallback>
      </mc:AlternateContent>
    </p:controls>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23">
            <a:extLst>
              <a:ext uri="{FF2B5EF4-FFF2-40B4-BE49-F238E27FC236}">
                <a16:creationId xmlns:a16="http://schemas.microsoft.com/office/drawing/2014/main" id="{9E4EB822-E65A-4B04-936A-BF3006945150}"/>
              </a:ext>
            </a:extLst>
          </p:cNvPr>
          <p:cNvSpPr>
            <a:spLocks noGrp="1" noChangeArrowheads="1"/>
          </p:cNvSpPr>
          <p:nvPr>
            <p:ph type="title"/>
          </p:nvPr>
        </p:nvSpPr>
        <p:spPr/>
        <p:txBody>
          <a:bodyPr/>
          <a:lstStyle/>
          <a:p>
            <a:pPr eaLnBrk="1" hangingPunct="1"/>
            <a:r>
              <a:rPr lang="en-GB" altLang="en-US" dirty="0"/>
              <a:t>Conducting the experiment (1)</a:t>
            </a:r>
          </a:p>
        </p:txBody>
      </p:sp>
      <p:pic>
        <p:nvPicPr>
          <p:cNvPr id="6" name="Picture 5" descr="flash_icon">
            <a:extLst>
              <a:ext uri="{FF2B5EF4-FFF2-40B4-BE49-F238E27FC236}">
                <a16:creationId xmlns:a16="http://schemas.microsoft.com/office/drawing/2014/main" id="{5A0F5C5F-7B85-4EA0-BBAF-E24813066DDD}"/>
              </a:ext>
            </a:extLst>
          </p:cNvPr>
          <p:cNvPicPr>
            <a:picLocks noChangeAspect="1" noChangeArrowheads="1"/>
          </p:cNvPicPr>
          <p:nvPr/>
        </p:nvPicPr>
        <p:blipFill>
          <a:blip r:embed="rId5" cstate="print"/>
          <a:srcRect/>
          <a:stretch>
            <a:fillRect/>
          </a:stretch>
        </p:blipFill>
        <p:spPr bwMode="auto">
          <a:xfrm>
            <a:off x="8634413" y="115888"/>
            <a:ext cx="385762" cy="431800"/>
          </a:xfrm>
          <a:prstGeom prst="rect">
            <a:avLst/>
          </a:prstGeom>
          <a:noFill/>
          <a:ln w="9525">
            <a:noFill/>
            <a:miter lim="800000"/>
            <a:headEnd/>
            <a:tailEnd/>
          </a:ln>
        </p:spPr>
      </p:pic>
      <p:pic>
        <p:nvPicPr>
          <p:cNvPr id="8" name="Picture 7">
            <a:extLst>
              <a:ext uri="{FF2B5EF4-FFF2-40B4-BE49-F238E27FC236}">
                <a16:creationId xmlns:a16="http://schemas.microsoft.com/office/drawing/2014/main" id="{8F0094FB-29DC-4745-8F96-486233A1537D}"/>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7" name="Picture 6">
            <a:extLst>
              <a:ext uri="{FF2B5EF4-FFF2-40B4-BE49-F238E27FC236}">
                <a16:creationId xmlns:a16="http://schemas.microsoft.com/office/drawing/2014/main" id="{6F171856-018C-4CF4-9C45-2AFEABB300AC}"/>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137995" y="86520"/>
            <a:ext cx="442911" cy="516730"/>
          </a:xfrm>
          <a:prstGeom prst="rect">
            <a:avLst/>
          </a:prstGeom>
          <a:noFill/>
          <a:ln w="9525">
            <a:noFill/>
            <a:miter lim="800000"/>
            <a:headEnd/>
            <a:tailEnd/>
          </a:ln>
        </p:spPr>
      </p:pic>
    </p:spTree>
    <p:controls>
      <mc:AlternateContent xmlns:mc="http://schemas.openxmlformats.org/markup-compatibility/2006">
        <mc:Choice xmlns:v="urn:schemas-microsoft-com:vml" Requires="v">
          <p:control spid="2080" name="ShockwaveFlash1" r:id="rId2" imgW="8699400" imgH="5308560"/>
        </mc:Choice>
        <mc:Fallback>
          <p:control name="ShockwaveFlash1" r:id="rId2" imgW="8699400" imgH="5308560">
            <p:pic>
              <p:nvPicPr>
                <p:cNvPr id="2" name="ShockwaveFlash1">
                  <a:extLst>
                    <a:ext uri="{FF2B5EF4-FFF2-40B4-BE49-F238E27FC236}">
                      <a16:creationId xmlns:a16="http://schemas.microsoft.com/office/drawing/2014/main" id="{61A4FAF0-9543-4A0E-A776-DBFEC2B7C46C}"/>
                    </a:ext>
                  </a:extLst>
                </p:cNvPr>
                <p:cNvPicPr>
                  <a:picLocks/>
                </p:cNvPicPr>
                <p:nvPr/>
              </p:nvPicPr>
              <p:blipFill>
                <a:blip r:embed="rId8"/>
                <a:stretch>
                  <a:fillRect/>
                </a:stretch>
              </p:blipFill>
              <p:spPr>
                <a:xfrm>
                  <a:off x="212725" y="800100"/>
                  <a:ext cx="8699500" cy="5308600"/>
                </a:xfrm>
                <a:prstGeom prst="rect">
                  <a:avLst/>
                </a:prstGeom>
              </p:spPr>
            </p:pic>
          </p:control>
        </mc:Fallback>
      </mc:AlternateContent>
    </p:controls>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D4760B8B-EAC8-4170-B61C-4F1C6ED61A5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56886" y="133322"/>
            <a:ext cx="609685" cy="390580"/>
          </a:xfrm>
          <a:prstGeom prst="rect">
            <a:avLst/>
          </a:prstGeom>
        </p:spPr>
      </p:pic>
      <p:sp>
        <p:nvSpPr>
          <p:cNvPr id="3075" name="Text Box 7">
            <a:extLst>
              <a:ext uri="{FF2B5EF4-FFF2-40B4-BE49-F238E27FC236}">
                <a16:creationId xmlns:a16="http://schemas.microsoft.com/office/drawing/2014/main" id="{448D99F9-BC70-43DA-AFF4-4EAFB4024821}"/>
              </a:ext>
            </a:extLst>
          </p:cNvPr>
          <p:cNvSpPr txBox="1">
            <a:spLocks noChangeArrowheads="1"/>
          </p:cNvSpPr>
          <p:nvPr/>
        </p:nvSpPr>
        <p:spPr bwMode="auto">
          <a:xfrm>
            <a:off x="165100" y="2159000"/>
            <a:ext cx="87757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spcBef>
                <a:spcPct val="50000"/>
              </a:spcBef>
            </a:pPr>
            <a:endParaRPr lang="en-US" altLang="en-US"/>
          </a:p>
        </p:txBody>
      </p:sp>
      <p:sp>
        <p:nvSpPr>
          <p:cNvPr id="3078" name="Rectangle 18">
            <a:extLst>
              <a:ext uri="{FF2B5EF4-FFF2-40B4-BE49-F238E27FC236}">
                <a16:creationId xmlns:a16="http://schemas.microsoft.com/office/drawing/2014/main" id="{2D4E363F-7B9E-4C2F-A2E5-CF39CCA41B07}"/>
              </a:ext>
            </a:extLst>
          </p:cNvPr>
          <p:cNvSpPr>
            <a:spLocks noGrp="1" noChangeArrowheads="1"/>
          </p:cNvSpPr>
          <p:nvPr>
            <p:ph type="title"/>
          </p:nvPr>
        </p:nvSpPr>
        <p:spPr/>
        <p:txBody>
          <a:bodyPr/>
          <a:lstStyle/>
          <a:p>
            <a:pPr eaLnBrk="1" hangingPunct="1"/>
            <a:r>
              <a:rPr lang="en-GB" altLang="en-US" dirty="0"/>
              <a:t>Conducting the experiment (2)</a:t>
            </a:r>
          </a:p>
        </p:txBody>
      </p:sp>
      <p:pic>
        <p:nvPicPr>
          <p:cNvPr id="8" name="Picture 6" descr="flash_icon">
            <a:extLst>
              <a:ext uri="{FF2B5EF4-FFF2-40B4-BE49-F238E27FC236}">
                <a16:creationId xmlns:a16="http://schemas.microsoft.com/office/drawing/2014/main" id="{B180DA02-B7E2-45C2-B9EC-DC736A555D22}"/>
              </a:ext>
            </a:extLst>
          </p:cNvPr>
          <p:cNvPicPr>
            <a:picLocks noChangeAspect="1" noChangeArrowheads="1"/>
          </p:cNvPicPr>
          <p:nvPr/>
        </p:nvPicPr>
        <p:blipFill>
          <a:blip r:embed="rId6" cstate="print"/>
          <a:srcRect/>
          <a:stretch>
            <a:fillRect/>
          </a:stretch>
        </p:blipFill>
        <p:spPr bwMode="auto">
          <a:xfrm>
            <a:off x="8634413" y="115888"/>
            <a:ext cx="385762" cy="431800"/>
          </a:xfrm>
          <a:prstGeom prst="rect">
            <a:avLst/>
          </a:prstGeom>
          <a:noFill/>
          <a:ln w="9525">
            <a:noFill/>
            <a:miter lim="800000"/>
            <a:headEnd/>
            <a:tailEnd/>
          </a:ln>
        </p:spPr>
      </p:pic>
      <p:pic>
        <p:nvPicPr>
          <p:cNvPr id="9" name="Picture 7" descr="notes_icon">
            <a:extLst>
              <a:ext uri="{FF2B5EF4-FFF2-40B4-BE49-F238E27FC236}">
                <a16:creationId xmlns:a16="http://schemas.microsoft.com/office/drawing/2014/main" id="{EE849AC7-0807-49A5-91B9-C0ADB5A54DCC}"/>
              </a:ext>
            </a:extLst>
          </p:cNvPr>
          <p:cNvPicPr>
            <a:picLocks noChangeAspect="1" noChangeArrowheads="1"/>
          </p:cNvPicPr>
          <p:nvPr/>
        </p:nvPicPr>
        <p:blipFill>
          <a:blip r:embed="rId7" cstate="print"/>
          <a:srcRect/>
          <a:stretch>
            <a:fillRect/>
          </a:stretch>
        </p:blipFill>
        <p:spPr bwMode="auto">
          <a:xfrm>
            <a:off x="8129033" y="150813"/>
            <a:ext cx="442912" cy="387350"/>
          </a:xfrm>
          <a:prstGeom prst="rect">
            <a:avLst/>
          </a:prstGeom>
          <a:noFill/>
          <a:ln w="9525">
            <a:noFill/>
            <a:miter lim="800000"/>
            <a:headEnd/>
            <a:tailEnd/>
          </a:ln>
        </p:spPr>
      </p:pic>
      <p:pic>
        <p:nvPicPr>
          <p:cNvPr id="10" name="Picture 9">
            <a:extLst>
              <a:ext uri="{FF2B5EF4-FFF2-40B4-BE49-F238E27FC236}">
                <a16:creationId xmlns:a16="http://schemas.microsoft.com/office/drawing/2014/main" id="{F4B319D7-F886-4B07-A5B4-0A9770AE7962}"/>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11" name="Picture 10">
            <a:extLst>
              <a:ext uri="{FF2B5EF4-FFF2-40B4-BE49-F238E27FC236}">
                <a16:creationId xmlns:a16="http://schemas.microsoft.com/office/drawing/2014/main" id="{FFB34C61-5AC3-4663-9625-FFDB6A545B6F}"/>
              </a:ext>
            </a:extLst>
          </p:cNvPr>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6994995" y="86520"/>
            <a:ext cx="442911" cy="516730"/>
          </a:xfrm>
          <a:prstGeom prst="rect">
            <a:avLst/>
          </a:prstGeom>
          <a:noFill/>
          <a:ln w="9525">
            <a:noFill/>
            <a:miter lim="800000"/>
            <a:headEnd/>
            <a:tailEnd/>
          </a:ln>
        </p:spPr>
      </p:pic>
    </p:spTree>
    <p:controls>
      <mc:AlternateContent xmlns:mc="http://schemas.openxmlformats.org/markup-compatibility/2006">
        <mc:Choice xmlns:v="urn:schemas-microsoft-com:vml" Requires="v">
          <p:control spid="3106" name="ShockwaveFlash1" r:id="rId2" imgW="8699400" imgH="5308560"/>
        </mc:Choice>
        <mc:Fallback>
          <p:control name="ShockwaveFlash1" r:id="rId2" imgW="8699400" imgH="5308560">
            <p:pic>
              <p:nvPicPr>
                <p:cNvPr id="2" name="ShockwaveFlash1">
                  <a:extLst>
                    <a:ext uri="{FF2B5EF4-FFF2-40B4-BE49-F238E27FC236}">
                      <a16:creationId xmlns:a16="http://schemas.microsoft.com/office/drawing/2014/main" id="{48C33764-B6D2-437F-95F2-2294C93B228C}"/>
                    </a:ext>
                  </a:extLst>
                </p:cNvPr>
                <p:cNvPicPr>
                  <a:picLocks/>
                </p:cNvPicPr>
                <p:nvPr/>
              </p:nvPicPr>
              <p:blipFill>
                <a:blip r:embed="rId10"/>
                <a:stretch>
                  <a:fillRect/>
                </a:stretch>
              </p:blipFill>
              <p:spPr>
                <a:xfrm>
                  <a:off x="212725" y="800100"/>
                  <a:ext cx="8699500" cy="5308600"/>
                </a:xfrm>
                <a:prstGeom prst="rect">
                  <a:avLst/>
                </a:prstGeom>
              </p:spPr>
            </p:pic>
          </p:control>
        </mc:Fallback>
      </mc:AlternateContent>
    </p:controls>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20">
            <a:extLst>
              <a:ext uri="{FF2B5EF4-FFF2-40B4-BE49-F238E27FC236}">
                <a16:creationId xmlns:a16="http://schemas.microsoft.com/office/drawing/2014/main" id="{4F3F2576-F591-470E-820A-0FD8EF8F2922}"/>
              </a:ext>
            </a:extLst>
          </p:cNvPr>
          <p:cNvSpPr>
            <a:spLocks noGrp="1" noChangeArrowheads="1"/>
          </p:cNvSpPr>
          <p:nvPr>
            <p:ph type="title"/>
          </p:nvPr>
        </p:nvSpPr>
        <p:spPr/>
        <p:txBody>
          <a:bodyPr/>
          <a:lstStyle/>
          <a:p>
            <a:pPr eaLnBrk="1" hangingPunct="1"/>
            <a:r>
              <a:rPr lang="en-GB" altLang="en-US" dirty="0"/>
              <a:t>The conclusion to the experiment</a:t>
            </a:r>
          </a:p>
        </p:txBody>
      </p:sp>
      <p:pic>
        <p:nvPicPr>
          <p:cNvPr id="7" name="Picture 6" descr="flash_icon">
            <a:extLst>
              <a:ext uri="{FF2B5EF4-FFF2-40B4-BE49-F238E27FC236}">
                <a16:creationId xmlns:a16="http://schemas.microsoft.com/office/drawing/2014/main" id="{B182F9EC-C300-4A86-9303-A8EBDFEE18F0}"/>
              </a:ext>
            </a:extLst>
          </p:cNvPr>
          <p:cNvPicPr>
            <a:picLocks noChangeAspect="1" noChangeArrowheads="1"/>
          </p:cNvPicPr>
          <p:nvPr/>
        </p:nvPicPr>
        <p:blipFill>
          <a:blip r:embed="rId5" cstate="print"/>
          <a:srcRect/>
          <a:stretch>
            <a:fillRect/>
          </a:stretch>
        </p:blipFill>
        <p:spPr bwMode="auto">
          <a:xfrm>
            <a:off x="8634413" y="115888"/>
            <a:ext cx="385762" cy="431800"/>
          </a:xfrm>
          <a:prstGeom prst="rect">
            <a:avLst/>
          </a:prstGeom>
          <a:noFill/>
          <a:ln w="9525">
            <a:noFill/>
            <a:miter lim="800000"/>
            <a:headEnd/>
            <a:tailEnd/>
          </a:ln>
        </p:spPr>
      </p:pic>
      <p:pic>
        <p:nvPicPr>
          <p:cNvPr id="8" name="Picture 7" descr="notes_icon">
            <a:extLst>
              <a:ext uri="{FF2B5EF4-FFF2-40B4-BE49-F238E27FC236}">
                <a16:creationId xmlns:a16="http://schemas.microsoft.com/office/drawing/2014/main" id="{1FFEECDE-575C-49E7-8E23-340742EEC760}"/>
              </a:ext>
            </a:extLst>
          </p:cNvPr>
          <p:cNvPicPr>
            <a:picLocks noChangeAspect="1" noChangeArrowheads="1"/>
          </p:cNvPicPr>
          <p:nvPr/>
        </p:nvPicPr>
        <p:blipFill>
          <a:blip r:embed="rId6" cstate="print"/>
          <a:srcRect/>
          <a:stretch>
            <a:fillRect/>
          </a:stretch>
        </p:blipFill>
        <p:spPr bwMode="auto">
          <a:xfrm>
            <a:off x="8123238" y="150813"/>
            <a:ext cx="442912" cy="387350"/>
          </a:xfrm>
          <a:prstGeom prst="rect">
            <a:avLst/>
          </a:prstGeom>
          <a:noFill/>
          <a:ln w="9525">
            <a:noFill/>
            <a:miter lim="800000"/>
            <a:headEnd/>
            <a:tailEnd/>
          </a:ln>
        </p:spPr>
      </p:pic>
      <p:pic>
        <p:nvPicPr>
          <p:cNvPr id="9" name="Picture 8">
            <a:extLst>
              <a:ext uri="{FF2B5EF4-FFF2-40B4-BE49-F238E27FC236}">
                <a16:creationId xmlns:a16="http://schemas.microsoft.com/office/drawing/2014/main" id="{14235C02-F3BE-421C-885F-4AD9A16991F9}"/>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10" name="Picture 9">
            <a:extLst>
              <a:ext uri="{FF2B5EF4-FFF2-40B4-BE49-F238E27FC236}">
                <a16:creationId xmlns:a16="http://schemas.microsoft.com/office/drawing/2014/main" id="{3FC5B812-F368-4027-B8A1-2B2E306835E9}"/>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7632667" y="86520"/>
            <a:ext cx="442911" cy="516730"/>
          </a:xfrm>
          <a:prstGeom prst="rect">
            <a:avLst/>
          </a:prstGeom>
          <a:noFill/>
          <a:ln w="9525">
            <a:noFill/>
            <a:miter lim="800000"/>
            <a:headEnd/>
            <a:tailEnd/>
          </a:ln>
        </p:spPr>
      </p:pic>
    </p:spTree>
    <p:controls>
      <mc:AlternateContent xmlns:mc="http://schemas.openxmlformats.org/markup-compatibility/2006">
        <mc:Choice xmlns:v="urn:schemas-microsoft-com:vml" Requires="v">
          <p:control spid="4129" name="ShockwaveFlash1" r:id="rId2" imgW="8699400" imgH="5308560"/>
        </mc:Choice>
        <mc:Fallback>
          <p:control name="ShockwaveFlash1" r:id="rId2" imgW="8699400" imgH="5308560">
            <p:pic>
              <p:nvPicPr>
                <p:cNvPr id="2" name="ShockwaveFlash1">
                  <a:extLst>
                    <a:ext uri="{FF2B5EF4-FFF2-40B4-BE49-F238E27FC236}">
                      <a16:creationId xmlns:a16="http://schemas.microsoft.com/office/drawing/2014/main" id="{F214061C-FCEB-4A6A-ADDF-17ACDEC51A5E}"/>
                    </a:ext>
                  </a:extLst>
                </p:cNvPr>
                <p:cNvPicPr>
                  <a:picLocks/>
                </p:cNvPicPr>
                <p:nvPr/>
              </p:nvPicPr>
              <p:blipFill>
                <a:blip r:embed="rId9"/>
                <a:stretch>
                  <a:fillRect/>
                </a:stretch>
              </p:blipFill>
              <p:spPr>
                <a:xfrm>
                  <a:off x="212725" y="800100"/>
                  <a:ext cx="8699500" cy="5308600"/>
                </a:xfrm>
                <a:prstGeom prst="rect">
                  <a:avLst/>
                </a:prstGeom>
              </p:spPr>
            </p:pic>
          </p:control>
        </mc:Fallback>
      </mc:AlternateContent>
    </p:controls>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4">
            <a:extLst>
              <a:ext uri="{FF2B5EF4-FFF2-40B4-BE49-F238E27FC236}">
                <a16:creationId xmlns:a16="http://schemas.microsoft.com/office/drawing/2014/main" id="{3F9504B1-310C-4FB2-8372-2C8C45674F8B}"/>
              </a:ext>
            </a:extLst>
          </p:cNvPr>
          <p:cNvSpPr txBox="1">
            <a:spLocks noChangeArrowheads="1"/>
          </p:cNvSpPr>
          <p:nvPr/>
        </p:nvSpPr>
        <p:spPr bwMode="auto">
          <a:xfrm>
            <a:off x="335139" y="774170"/>
            <a:ext cx="81518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en-GB" altLang="en-US" dirty="0">
                <a:solidFill>
                  <a:srgbClr val="010066"/>
                </a:solidFill>
              </a:rPr>
              <a:t>Can you explain why plants grow better with more leaves?</a:t>
            </a:r>
          </a:p>
        </p:txBody>
      </p:sp>
      <p:sp>
        <p:nvSpPr>
          <p:cNvPr id="123910" name="Text Box 6">
            <a:extLst>
              <a:ext uri="{FF2B5EF4-FFF2-40B4-BE49-F238E27FC236}">
                <a16:creationId xmlns:a16="http://schemas.microsoft.com/office/drawing/2014/main" id="{9CADCEC8-5C0C-4F87-B8E9-612AAA31351E}"/>
              </a:ext>
            </a:extLst>
          </p:cNvPr>
          <p:cNvSpPr txBox="1">
            <a:spLocks noChangeArrowheads="1"/>
          </p:cNvSpPr>
          <p:nvPr/>
        </p:nvSpPr>
        <p:spPr bwMode="auto">
          <a:xfrm>
            <a:off x="335139" y="4274608"/>
            <a:ext cx="53800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en-GB" altLang="en-US">
                <a:solidFill>
                  <a:srgbClr val="010066"/>
                </a:solidFill>
              </a:rPr>
              <a:t>Remember, plants need light to grow. </a:t>
            </a:r>
          </a:p>
        </p:txBody>
      </p:sp>
      <p:sp>
        <p:nvSpPr>
          <p:cNvPr id="123918" name="Text Box 14">
            <a:extLst>
              <a:ext uri="{FF2B5EF4-FFF2-40B4-BE49-F238E27FC236}">
                <a16:creationId xmlns:a16="http://schemas.microsoft.com/office/drawing/2014/main" id="{39E330A2-4D3D-4E3E-8094-95CAD2C2C128}"/>
              </a:ext>
            </a:extLst>
          </p:cNvPr>
          <p:cNvSpPr txBox="1">
            <a:spLocks noChangeArrowheads="1"/>
          </p:cNvSpPr>
          <p:nvPr/>
        </p:nvSpPr>
        <p:spPr bwMode="auto">
          <a:xfrm>
            <a:off x="335139" y="1571095"/>
            <a:ext cx="60372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en-GB" altLang="en-US">
                <a:solidFill>
                  <a:srgbClr val="010066"/>
                </a:solidFill>
              </a:rPr>
              <a:t>Leaves are a very important plant part.</a:t>
            </a:r>
          </a:p>
        </p:txBody>
      </p:sp>
      <p:sp>
        <p:nvSpPr>
          <p:cNvPr id="18437" name="Rectangle 16">
            <a:extLst>
              <a:ext uri="{FF2B5EF4-FFF2-40B4-BE49-F238E27FC236}">
                <a16:creationId xmlns:a16="http://schemas.microsoft.com/office/drawing/2014/main" id="{82C64B1A-20DA-4359-B17E-501AE1F5D9A4}"/>
              </a:ext>
            </a:extLst>
          </p:cNvPr>
          <p:cNvSpPr>
            <a:spLocks noGrp="1" noChangeArrowheads="1"/>
          </p:cNvSpPr>
          <p:nvPr>
            <p:ph type="title"/>
          </p:nvPr>
        </p:nvSpPr>
        <p:spPr/>
        <p:txBody>
          <a:bodyPr/>
          <a:lstStyle/>
          <a:p>
            <a:pPr eaLnBrk="1" hangingPunct="1"/>
            <a:r>
              <a:rPr lang="en-GB" altLang="en-US" dirty="0"/>
              <a:t>Why do plants grow with more leaves?</a:t>
            </a:r>
          </a:p>
        </p:txBody>
      </p:sp>
      <p:sp>
        <p:nvSpPr>
          <p:cNvPr id="9" name="Text Box 14">
            <a:extLst>
              <a:ext uri="{FF2B5EF4-FFF2-40B4-BE49-F238E27FC236}">
                <a16:creationId xmlns:a16="http://schemas.microsoft.com/office/drawing/2014/main" id="{4B8FAFBB-F861-4597-AFFC-4CAFB348A8E2}"/>
              </a:ext>
            </a:extLst>
          </p:cNvPr>
          <p:cNvSpPr txBox="1">
            <a:spLocks noChangeArrowheads="1"/>
          </p:cNvSpPr>
          <p:nvPr/>
        </p:nvSpPr>
        <p:spPr bwMode="auto">
          <a:xfrm>
            <a:off x="335139" y="2369608"/>
            <a:ext cx="3919538"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en-GB" altLang="en-US">
                <a:solidFill>
                  <a:srgbClr val="010066"/>
                </a:solidFill>
              </a:rPr>
              <a:t>Part of their job is to capture light from the Sun. They are often broad and flat to help them do this.</a:t>
            </a:r>
          </a:p>
        </p:txBody>
      </p:sp>
      <p:sp>
        <p:nvSpPr>
          <p:cNvPr id="10" name="Text Box 6">
            <a:extLst>
              <a:ext uri="{FF2B5EF4-FFF2-40B4-BE49-F238E27FC236}">
                <a16:creationId xmlns:a16="http://schemas.microsoft.com/office/drawing/2014/main" id="{ABC4C172-4B16-45A4-B979-D40FF2165B04}"/>
              </a:ext>
            </a:extLst>
          </p:cNvPr>
          <p:cNvSpPr txBox="1">
            <a:spLocks noChangeArrowheads="1"/>
          </p:cNvSpPr>
          <p:nvPr/>
        </p:nvSpPr>
        <p:spPr bwMode="auto">
          <a:xfrm>
            <a:off x="335139" y="5073120"/>
            <a:ext cx="481488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en-GB" altLang="en-US">
                <a:solidFill>
                  <a:srgbClr val="010066"/>
                </a:solidFill>
              </a:rPr>
              <a:t>Without leaves, plants cannot get the things they need to survive. </a:t>
            </a:r>
          </a:p>
        </p:txBody>
      </p:sp>
      <p:pic>
        <p:nvPicPr>
          <p:cNvPr id="18441" name="Picture 10" descr="Needs of Plants_Plant leafy.png">
            <a:extLst>
              <a:ext uri="{FF2B5EF4-FFF2-40B4-BE49-F238E27FC236}">
                <a16:creationId xmlns:a16="http://schemas.microsoft.com/office/drawing/2014/main" id="{8F00672A-BB39-4662-9AE6-909B08CCF41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91038" y="2354263"/>
            <a:ext cx="4541837" cy="369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id="{1E34F92A-E1B3-4AB2-9BFA-3ED390979EDB}"/>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391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391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nodeType="afterEffect">
                                  <p:stCondLst>
                                    <p:cond delay="0"/>
                                  </p:stCondLst>
                                  <p:childTnLst>
                                    <p:set>
                                      <p:cBhvr>
                                        <p:cTn id="21"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910" grpId="0"/>
      <p:bldP spid="123918" grpId="0"/>
      <p:bldP spid="9"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15">
            <a:extLst>
              <a:ext uri="{FF2B5EF4-FFF2-40B4-BE49-F238E27FC236}">
                <a16:creationId xmlns:a16="http://schemas.microsoft.com/office/drawing/2014/main" id="{FE6BCA4E-3197-4ED7-A7B3-5AC0DCCFBAE0}"/>
              </a:ext>
            </a:extLst>
          </p:cNvPr>
          <p:cNvSpPr>
            <a:spLocks noGrp="1" noChangeArrowheads="1"/>
          </p:cNvSpPr>
          <p:nvPr>
            <p:ph type="title"/>
          </p:nvPr>
        </p:nvSpPr>
        <p:spPr/>
        <p:txBody>
          <a:bodyPr/>
          <a:lstStyle/>
          <a:p>
            <a:pPr eaLnBrk="1" hangingPunct="1"/>
            <a:r>
              <a:rPr lang="en-GB" altLang="en-US" dirty="0"/>
              <a:t>Working together</a:t>
            </a:r>
          </a:p>
        </p:txBody>
      </p:sp>
      <p:pic>
        <p:nvPicPr>
          <p:cNvPr id="6" name="Picture 6" descr="flash_icon">
            <a:extLst>
              <a:ext uri="{FF2B5EF4-FFF2-40B4-BE49-F238E27FC236}">
                <a16:creationId xmlns:a16="http://schemas.microsoft.com/office/drawing/2014/main" id="{70804345-31F6-41DA-9CEB-94450C92B183}"/>
              </a:ext>
            </a:extLst>
          </p:cNvPr>
          <p:cNvPicPr>
            <a:picLocks noChangeAspect="1" noChangeArrowheads="1"/>
          </p:cNvPicPr>
          <p:nvPr/>
        </p:nvPicPr>
        <p:blipFill>
          <a:blip r:embed="rId5" cstate="print"/>
          <a:srcRect/>
          <a:stretch>
            <a:fillRect/>
          </a:stretch>
        </p:blipFill>
        <p:spPr bwMode="auto">
          <a:xfrm>
            <a:off x="8634413" y="115888"/>
            <a:ext cx="385762" cy="431800"/>
          </a:xfrm>
          <a:prstGeom prst="rect">
            <a:avLst/>
          </a:prstGeom>
          <a:noFill/>
          <a:ln w="9525">
            <a:noFill/>
            <a:miter lim="800000"/>
            <a:headEnd/>
            <a:tailEnd/>
          </a:ln>
        </p:spPr>
      </p:pic>
      <p:pic>
        <p:nvPicPr>
          <p:cNvPr id="7" name="Picture 7" descr="notes_icon">
            <a:extLst>
              <a:ext uri="{FF2B5EF4-FFF2-40B4-BE49-F238E27FC236}">
                <a16:creationId xmlns:a16="http://schemas.microsoft.com/office/drawing/2014/main" id="{5FC0EC71-1735-4073-ABDD-92C2E5F7044F}"/>
              </a:ext>
            </a:extLst>
          </p:cNvPr>
          <p:cNvPicPr>
            <a:picLocks noChangeAspect="1" noChangeArrowheads="1"/>
          </p:cNvPicPr>
          <p:nvPr/>
        </p:nvPicPr>
        <p:blipFill>
          <a:blip r:embed="rId6" cstate="print"/>
          <a:srcRect/>
          <a:stretch>
            <a:fillRect/>
          </a:stretch>
        </p:blipFill>
        <p:spPr bwMode="auto">
          <a:xfrm>
            <a:off x="8123238" y="150813"/>
            <a:ext cx="442912" cy="387350"/>
          </a:xfrm>
          <a:prstGeom prst="rect">
            <a:avLst/>
          </a:prstGeom>
          <a:noFill/>
          <a:ln w="9525">
            <a:noFill/>
            <a:miter lim="800000"/>
            <a:headEnd/>
            <a:tailEnd/>
          </a:ln>
        </p:spPr>
      </p:pic>
    </p:spTree>
    <p:controls>
      <mc:AlternateContent xmlns:mc="http://schemas.openxmlformats.org/markup-compatibility/2006">
        <mc:Choice xmlns:v="urn:schemas-microsoft-com:vml" Requires="v">
          <p:control spid="5152" name="ShockwaveFlash1" r:id="rId2" imgW="8699400" imgH="5308560"/>
        </mc:Choice>
        <mc:Fallback>
          <p:control name="ShockwaveFlash1" r:id="rId2" imgW="8699400" imgH="5308560">
            <p:pic>
              <p:nvPicPr>
                <p:cNvPr id="2" name="ShockwaveFlash1">
                  <a:extLst>
                    <a:ext uri="{FF2B5EF4-FFF2-40B4-BE49-F238E27FC236}">
                      <a16:creationId xmlns:a16="http://schemas.microsoft.com/office/drawing/2014/main" id="{0082F528-B0BA-41F2-B71D-F3CF84AF52CE}"/>
                    </a:ext>
                  </a:extLst>
                </p:cNvPr>
                <p:cNvPicPr>
                  <a:picLocks/>
                </p:cNvPicPr>
                <p:nvPr/>
              </p:nvPicPr>
              <p:blipFill>
                <a:blip r:embed="rId7"/>
                <a:stretch>
                  <a:fillRect/>
                </a:stretch>
              </p:blipFill>
              <p:spPr>
                <a:xfrm>
                  <a:off x="212725" y="800100"/>
                  <a:ext cx="8699500" cy="5308600"/>
                </a:xfrm>
                <a:prstGeom prst="rect">
                  <a:avLst/>
                </a:prstGeom>
              </p:spPr>
            </p:pic>
          </p:control>
        </mc:Fallback>
      </mc:AlternateContent>
    </p:controls>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FA4ABE34-7415-49D3-BEDF-B4936BDCAE32}"/>
              </a:ext>
            </a:extLst>
          </p:cNvPr>
          <p:cNvSpPr>
            <a:spLocks noGrp="1"/>
          </p:cNvSpPr>
          <p:nvPr>
            <p:ph idx="1"/>
          </p:nvPr>
        </p:nvSpPr>
        <p:spPr/>
        <p:txBody>
          <a:bodyPr>
            <a:noAutofit/>
          </a:bodyPr>
          <a:lstStyle/>
          <a:p>
            <a:pPr marL="216000" indent="-216000">
              <a:buSzPct val="100000"/>
              <a:buFont typeface="Wingdings 2" panose="05020102010507070707" pitchFamily="18" charset="2"/>
              <a:buChar char=""/>
            </a:pPr>
            <a:r>
              <a:rPr lang="en-GB" sz="1600" dirty="0"/>
              <a:t>Planning and Carrying Out Investigations</a:t>
            </a:r>
          </a:p>
          <a:p>
            <a:pPr marL="216000" indent="-216000">
              <a:buSzPct val="100000"/>
              <a:buFont typeface="Wingdings 2" panose="05020102010507070707" pitchFamily="18" charset="2"/>
              <a:buChar char=""/>
            </a:pPr>
            <a:r>
              <a:rPr lang="en-GB" sz="1600" dirty="0" err="1"/>
              <a:t>Analyzing</a:t>
            </a:r>
            <a:r>
              <a:rPr lang="en-GB" sz="1600" dirty="0"/>
              <a:t> and Interpreting Data</a:t>
            </a:r>
          </a:p>
          <a:p>
            <a:pPr marL="216000" indent="-216000">
              <a:buSzPct val="100000"/>
              <a:buFont typeface="Wingdings 2" panose="05020102010507070707" pitchFamily="18" charset="2"/>
              <a:buChar char=""/>
            </a:pPr>
            <a:r>
              <a:rPr lang="en-GB" sz="1600" dirty="0"/>
              <a:t>Constructing Explanations and Designing Solutions</a:t>
            </a:r>
          </a:p>
          <a:p>
            <a:pPr marL="216000" indent="-216000">
              <a:buSzPct val="100000"/>
              <a:buFont typeface="Wingdings 2" panose="05020102010507070707" pitchFamily="18" charset="2"/>
              <a:buChar char=""/>
            </a:pPr>
            <a:r>
              <a:rPr lang="en-GB" sz="1600" dirty="0"/>
              <a:t>Engaging in Argument from Evidence</a:t>
            </a:r>
          </a:p>
        </p:txBody>
      </p:sp>
      <p:sp>
        <p:nvSpPr>
          <p:cNvPr id="5" name="Content Placeholder 4">
            <a:extLst>
              <a:ext uri="{FF2B5EF4-FFF2-40B4-BE49-F238E27FC236}">
                <a16:creationId xmlns:a16="http://schemas.microsoft.com/office/drawing/2014/main" id="{097178BF-770B-4F13-AFC6-5D12BD5713F6}"/>
              </a:ext>
            </a:extLst>
          </p:cNvPr>
          <p:cNvSpPr>
            <a:spLocks noGrp="1"/>
          </p:cNvSpPr>
          <p:nvPr>
            <p:ph idx="10"/>
          </p:nvPr>
        </p:nvSpPr>
        <p:spPr/>
        <p:txBody>
          <a:bodyPr>
            <a:normAutofit/>
          </a:bodyPr>
          <a:lstStyle/>
          <a:p>
            <a:r>
              <a:rPr lang="en-GB" sz="1600" dirty="0"/>
              <a:t>1. Patterns </a:t>
            </a:r>
          </a:p>
          <a:p>
            <a:r>
              <a:rPr lang="en-GB" sz="1600" dirty="0"/>
              <a:t>2. Cause and Effect</a:t>
            </a:r>
          </a:p>
          <a:p>
            <a:r>
              <a:rPr lang="en-GB" sz="1600" dirty="0"/>
              <a:t>7. Stability and Change</a:t>
            </a:r>
            <a:endParaRPr lang="en-US" sz="1600" dirty="0"/>
          </a:p>
        </p:txBody>
      </p:sp>
      <p:sp>
        <p:nvSpPr>
          <p:cNvPr id="7" name="Title 6">
            <a:extLst>
              <a:ext uri="{FF2B5EF4-FFF2-40B4-BE49-F238E27FC236}">
                <a16:creationId xmlns:a16="http://schemas.microsoft.com/office/drawing/2014/main" id="{0A3BB19F-D25B-4762-BF2E-7C46604C9743}"/>
              </a:ext>
            </a:extLst>
          </p:cNvPr>
          <p:cNvSpPr>
            <a:spLocks noGrp="1"/>
          </p:cNvSpPr>
          <p:nvPr>
            <p:ph type="title"/>
          </p:nvPr>
        </p:nvSpPr>
        <p:spPr/>
        <p:txBody>
          <a:bodyPr/>
          <a:lstStyle/>
          <a:p>
            <a:r>
              <a:rPr lang="en-GB" dirty="0"/>
              <a:t>Information</a:t>
            </a:r>
            <a:endParaRPr lang="en-US" dirty="0"/>
          </a:p>
        </p:txBody>
      </p:sp>
    </p:spTree>
    <p:custDataLst>
      <p:tags r:id="rId1"/>
    </p:custDataLst>
    <p:extLst>
      <p:ext uri="{BB962C8B-B14F-4D97-AF65-F5344CB8AC3E}">
        <p14:creationId xmlns:p14="http://schemas.microsoft.com/office/powerpoint/2010/main" val="14153168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plant (watering B)">
            <a:extLst>
              <a:ext uri="{FF2B5EF4-FFF2-40B4-BE49-F238E27FC236}">
                <a16:creationId xmlns:a16="http://schemas.microsoft.com/office/drawing/2014/main" id="{B1CD230A-AA32-4184-98D6-588F693DA9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78200" y="2636838"/>
            <a:ext cx="1985963" cy="338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3" name="Picture 3" descr="plant (watering B)">
            <a:extLst>
              <a:ext uri="{FF2B5EF4-FFF2-40B4-BE49-F238E27FC236}">
                <a16:creationId xmlns:a16="http://schemas.microsoft.com/office/drawing/2014/main" id="{4DB20C16-2251-4B4B-A1CB-C05AA82A6B8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42025" y="2636838"/>
            <a:ext cx="1985963" cy="338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4" name="Text Box 4">
            <a:extLst>
              <a:ext uri="{FF2B5EF4-FFF2-40B4-BE49-F238E27FC236}">
                <a16:creationId xmlns:a16="http://schemas.microsoft.com/office/drawing/2014/main" id="{D1FA5588-837B-432C-9BB6-847BAED23F13}"/>
              </a:ext>
            </a:extLst>
          </p:cNvPr>
          <p:cNvSpPr txBox="1">
            <a:spLocks noChangeArrowheads="1"/>
          </p:cNvSpPr>
          <p:nvPr/>
        </p:nvSpPr>
        <p:spPr bwMode="auto">
          <a:xfrm>
            <a:off x="4119563" y="5480050"/>
            <a:ext cx="4048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en-GB" altLang="en-US" b="1">
                <a:solidFill>
                  <a:schemeClr val="bg1"/>
                </a:solidFill>
              </a:rPr>
              <a:t>A</a:t>
            </a:r>
          </a:p>
        </p:txBody>
      </p:sp>
      <p:sp>
        <p:nvSpPr>
          <p:cNvPr id="10245" name="Text Box 5">
            <a:extLst>
              <a:ext uri="{FF2B5EF4-FFF2-40B4-BE49-F238E27FC236}">
                <a16:creationId xmlns:a16="http://schemas.microsoft.com/office/drawing/2014/main" id="{D8DD2FCF-498B-4919-A538-F0B54BA8B998}"/>
              </a:ext>
            </a:extLst>
          </p:cNvPr>
          <p:cNvSpPr txBox="1">
            <a:spLocks noChangeArrowheads="1"/>
          </p:cNvSpPr>
          <p:nvPr/>
        </p:nvSpPr>
        <p:spPr bwMode="auto">
          <a:xfrm>
            <a:off x="6902450" y="5480050"/>
            <a:ext cx="404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en-GB" altLang="en-US" b="1">
                <a:solidFill>
                  <a:schemeClr val="bg1"/>
                </a:solidFill>
              </a:rPr>
              <a:t>B</a:t>
            </a:r>
          </a:p>
        </p:txBody>
      </p:sp>
      <p:pic>
        <p:nvPicPr>
          <p:cNvPr id="10246" name="Picture 9" descr="cardboard box watering can">
            <a:extLst>
              <a:ext uri="{FF2B5EF4-FFF2-40B4-BE49-F238E27FC236}">
                <a16:creationId xmlns:a16="http://schemas.microsoft.com/office/drawing/2014/main" id="{7981D386-49A5-4107-AAC8-713408C48BC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58050" y="3692525"/>
            <a:ext cx="1417638" cy="153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7" name="Picture 10" descr="calendar (clear)">
            <a:extLst>
              <a:ext uri="{FF2B5EF4-FFF2-40B4-BE49-F238E27FC236}">
                <a16:creationId xmlns:a16="http://schemas.microsoft.com/office/drawing/2014/main" id="{A3378368-A54C-43D2-A8B9-59968BADF81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4538" y="1682750"/>
            <a:ext cx="2314575" cy="242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9" name="Text Box 13">
            <a:extLst>
              <a:ext uri="{FF2B5EF4-FFF2-40B4-BE49-F238E27FC236}">
                <a16:creationId xmlns:a16="http://schemas.microsoft.com/office/drawing/2014/main" id="{E0A76DCF-8E65-4076-8ED1-4F2C92B52AE3}"/>
              </a:ext>
            </a:extLst>
          </p:cNvPr>
          <p:cNvSpPr txBox="1">
            <a:spLocks noChangeArrowheads="1"/>
          </p:cNvSpPr>
          <p:nvPr/>
        </p:nvSpPr>
        <p:spPr bwMode="auto">
          <a:xfrm>
            <a:off x="335139" y="782020"/>
            <a:ext cx="8026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en-GB" altLang="en-US" dirty="0">
                <a:solidFill>
                  <a:srgbClr val="000066"/>
                </a:solidFill>
              </a:rPr>
              <a:t>What will happen if you only water </a:t>
            </a:r>
            <a:r>
              <a:rPr lang="en-GB" altLang="en-US" b="1" dirty="0">
                <a:solidFill>
                  <a:srgbClr val="000066"/>
                </a:solidFill>
              </a:rPr>
              <a:t>one</a:t>
            </a:r>
            <a:r>
              <a:rPr lang="en-GB" altLang="en-US" dirty="0">
                <a:solidFill>
                  <a:srgbClr val="000066"/>
                </a:solidFill>
              </a:rPr>
              <a:t> of these plants?</a:t>
            </a:r>
          </a:p>
        </p:txBody>
      </p:sp>
      <p:sp>
        <p:nvSpPr>
          <p:cNvPr id="10251" name="Rectangle 15">
            <a:extLst>
              <a:ext uri="{FF2B5EF4-FFF2-40B4-BE49-F238E27FC236}">
                <a16:creationId xmlns:a16="http://schemas.microsoft.com/office/drawing/2014/main" id="{F3582D7A-FD97-421D-BCBD-CD2FCB2E5239}"/>
              </a:ext>
            </a:extLst>
          </p:cNvPr>
          <p:cNvSpPr>
            <a:spLocks noGrp="1" noChangeArrowheads="1"/>
          </p:cNvSpPr>
          <p:nvPr>
            <p:ph type="title"/>
          </p:nvPr>
        </p:nvSpPr>
        <p:spPr/>
        <p:txBody>
          <a:bodyPr/>
          <a:lstStyle/>
          <a:p>
            <a:pPr eaLnBrk="1" hangingPunct="1"/>
            <a:r>
              <a:rPr lang="en-GB" altLang="en-US" dirty="0"/>
              <a:t>Plants and water (1)</a:t>
            </a:r>
          </a:p>
        </p:txBody>
      </p:sp>
      <p:pic>
        <p:nvPicPr>
          <p:cNvPr id="12" name="Picture 9" descr="notes_icon">
            <a:extLst>
              <a:ext uri="{FF2B5EF4-FFF2-40B4-BE49-F238E27FC236}">
                <a16:creationId xmlns:a16="http://schemas.microsoft.com/office/drawing/2014/main" id="{3A46BEB8-BDC4-405C-A6DB-D61A357232CD}"/>
              </a:ext>
            </a:extLst>
          </p:cNvPr>
          <p:cNvPicPr>
            <a:picLocks noChangeAspect="1" noChangeArrowheads="1"/>
          </p:cNvPicPr>
          <p:nvPr/>
        </p:nvPicPr>
        <p:blipFill>
          <a:blip r:embed="rId7" cstate="print"/>
          <a:srcRect/>
          <a:stretch>
            <a:fillRect/>
          </a:stretch>
        </p:blipFill>
        <p:spPr bwMode="auto">
          <a:xfrm>
            <a:off x="8532813" y="153987"/>
            <a:ext cx="442912" cy="387350"/>
          </a:xfrm>
          <a:prstGeom prst="rect">
            <a:avLst/>
          </a:prstGeom>
          <a:noFill/>
          <a:ln w="9525">
            <a:noFill/>
            <a:miter lim="800000"/>
            <a:headEnd/>
            <a:tailEnd/>
          </a:ln>
        </p:spPr>
      </p:pic>
      <p:pic>
        <p:nvPicPr>
          <p:cNvPr id="13" name="Picture 12">
            <a:extLst>
              <a:ext uri="{FF2B5EF4-FFF2-40B4-BE49-F238E27FC236}">
                <a16:creationId xmlns:a16="http://schemas.microsoft.com/office/drawing/2014/main" id="{CA074727-739A-4D7A-94CD-81C8D4CF6367}"/>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4" descr="calendar">
            <a:extLst>
              <a:ext uri="{FF2B5EF4-FFF2-40B4-BE49-F238E27FC236}">
                <a16:creationId xmlns:a16="http://schemas.microsoft.com/office/drawing/2014/main" id="{48213DC5-B4F5-4BC7-A21C-89748CBE48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4538" y="1682750"/>
            <a:ext cx="2314575" cy="242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4005" name="Picture 5" descr="plant (watering A)">
            <a:extLst>
              <a:ext uri="{FF2B5EF4-FFF2-40B4-BE49-F238E27FC236}">
                <a16:creationId xmlns:a16="http://schemas.microsoft.com/office/drawing/2014/main" id="{4B41C3CB-C1C2-4DAD-8146-133774ED5A1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43300" y="3140075"/>
            <a:ext cx="2468563" cy="288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4007" name="Picture 7" descr="plant (watering B)">
            <a:extLst>
              <a:ext uri="{FF2B5EF4-FFF2-40B4-BE49-F238E27FC236}">
                <a16:creationId xmlns:a16="http://schemas.microsoft.com/office/drawing/2014/main" id="{9C79B54F-D800-4FA2-B028-41B143E6EEA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42025" y="2636838"/>
            <a:ext cx="1985963" cy="338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9" name="Text Box 8">
            <a:extLst>
              <a:ext uri="{FF2B5EF4-FFF2-40B4-BE49-F238E27FC236}">
                <a16:creationId xmlns:a16="http://schemas.microsoft.com/office/drawing/2014/main" id="{268FD555-DFE8-4446-899F-E4AA8F03E55F}"/>
              </a:ext>
            </a:extLst>
          </p:cNvPr>
          <p:cNvSpPr txBox="1">
            <a:spLocks noChangeArrowheads="1"/>
          </p:cNvSpPr>
          <p:nvPr/>
        </p:nvSpPr>
        <p:spPr bwMode="auto">
          <a:xfrm>
            <a:off x="4129088" y="5480050"/>
            <a:ext cx="4048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en-GB" altLang="en-US" b="1">
                <a:solidFill>
                  <a:schemeClr val="bg1"/>
                </a:solidFill>
              </a:rPr>
              <a:t>A</a:t>
            </a:r>
          </a:p>
        </p:txBody>
      </p:sp>
      <p:sp>
        <p:nvSpPr>
          <p:cNvPr id="11270" name="Text Box 9">
            <a:extLst>
              <a:ext uri="{FF2B5EF4-FFF2-40B4-BE49-F238E27FC236}">
                <a16:creationId xmlns:a16="http://schemas.microsoft.com/office/drawing/2014/main" id="{61A6CD5A-1AB0-485A-8E39-858208F7A155}"/>
              </a:ext>
            </a:extLst>
          </p:cNvPr>
          <p:cNvSpPr txBox="1">
            <a:spLocks noChangeArrowheads="1"/>
          </p:cNvSpPr>
          <p:nvPr/>
        </p:nvSpPr>
        <p:spPr bwMode="auto">
          <a:xfrm>
            <a:off x="6902450" y="5480050"/>
            <a:ext cx="404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en-GB" altLang="en-US" b="1">
                <a:solidFill>
                  <a:schemeClr val="bg1"/>
                </a:solidFill>
              </a:rPr>
              <a:t>B</a:t>
            </a:r>
          </a:p>
        </p:txBody>
      </p:sp>
      <p:sp>
        <p:nvSpPr>
          <p:cNvPr id="11271" name="Text Box 11">
            <a:extLst>
              <a:ext uri="{FF2B5EF4-FFF2-40B4-BE49-F238E27FC236}">
                <a16:creationId xmlns:a16="http://schemas.microsoft.com/office/drawing/2014/main" id="{6F89D156-2058-46FE-9FD5-A7A92B1F942F}"/>
              </a:ext>
            </a:extLst>
          </p:cNvPr>
          <p:cNvSpPr txBox="1">
            <a:spLocks noChangeArrowheads="1"/>
          </p:cNvSpPr>
          <p:nvPr/>
        </p:nvSpPr>
        <p:spPr bwMode="auto">
          <a:xfrm>
            <a:off x="336021" y="776464"/>
            <a:ext cx="76581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en-GB" altLang="en-US" dirty="0">
                <a:solidFill>
                  <a:srgbClr val="000066"/>
                </a:solidFill>
              </a:rPr>
              <a:t>What has happened to the plants after twenty days?</a:t>
            </a:r>
          </a:p>
        </p:txBody>
      </p:sp>
      <p:sp>
        <p:nvSpPr>
          <p:cNvPr id="11273" name="Rectangle 13">
            <a:extLst>
              <a:ext uri="{FF2B5EF4-FFF2-40B4-BE49-F238E27FC236}">
                <a16:creationId xmlns:a16="http://schemas.microsoft.com/office/drawing/2014/main" id="{DEBD19DC-DD14-4AFF-8051-7F3D8321D21A}"/>
              </a:ext>
            </a:extLst>
          </p:cNvPr>
          <p:cNvSpPr>
            <a:spLocks noGrp="1" noChangeArrowheads="1"/>
          </p:cNvSpPr>
          <p:nvPr>
            <p:ph type="title"/>
          </p:nvPr>
        </p:nvSpPr>
        <p:spPr/>
        <p:txBody>
          <a:bodyPr/>
          <a:lstStyle/>
          <a:p>
            <a:pPr eaLnBrk="1" hangingPunct="1"/>
            <a:r>
              <a:rPr lang="en-GB" altLang="en-US" dirty="0"/>
              <a:t>Plants and water (2)</a:t>
            </a:r>
          </a:p>
        </p:txBody>
      </p:sp>
      <p:pic>
        <p:nvPicPr>
          <p:cNvPr id="10" name="Picture 9">
            <a:extLst>
              <a:ext uri="{FF2B5EF4-FFF2-40B4-BE49-F238E27FC236}">
                <a16:creationId xmlns:a16="http://schemas.microsoft.com/office/drawing/2014/main" id="{A97BA6DF-D281-43B2-B32E-F6411AC7FC19}"/>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12" name="Picture 11">
            <a:extLst>
              <a:ext uri="{FF2B5EF4-FFF2-40B4-BE49-F238E27FC236}">
                <a16:creationId xmlns:a16="http://schemas.microsoft.com/office/drawing/2014/main" id="{6E414847-036E-4DE5-96CA-DD1BA7B59625}"/>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523000" y="86520"/>
            <a:ext cx="442911" cy="51673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84005"/>
                                        </p:tgtEl>
                                        <p:attrNameLst>
                                          <p:attrName>style.visibility</p:attrName>
                                        </p:attrNameLst>
                                      </p:cBhvr>
                                      <p:to>
                                        <p:strVal val="visible"/>
                                      </p:to>
                                    </p:set>
                                    <p:animEffect transition="in" filter="fade">
                                      <p:cBhvr>
                                        <p:cTn id="7" dur="500"/>
                                        <p:tgtEl>
                                          <p:spTgt spid="384005"/>
                                        </p:tgtEl>
                                      </p:cBhvr>
                                    </p:animEffect>
                                  </p:childTnLst>
                                </p:cTn>
                              </p:par>
                              <p:par>
                                <p:cTn id="8" presetID="10" presetClass="entr" presetSubtype="0" fill="hold" nodeType="withEffect">
                                  <p:stCondLst>
                                    <p:cond delay="0"/>
                                  </p:stCondLst>
                                  <p:childTnLst>
                                    <p:set>
                                      <p:cBhvr>
                                        <p:cTn id="9" dur="1" fill="hold">
                                          <p:stCondLst>
                                            <p:cond delay="0"/>
                                          </p:stCondLst>
                                        </p:cTn>
                                        <p:tgtEl>
                                          <p:spTgt spid="384007"/>
                                        </p:tgtEl>
                                        <p:attrNameLst>
                                          <p:attrName>style.visibility</p:attrName>
                                        </p:attrNameLst>
                                      </p:cBhvr>
                                      <p:to>
                                        <p:strVal val="visible"/>
                                      </p:to>
                                    </p:set>
                                    <p:animEffect transition="in" filter="fade">
                                      <p:cBhvr>
                                        <p:cTn id="10" dur="500"/>
                                        <p:tgtEl>
                                          <p:spTgt spid="384007"/>
                                        </p:tgtEl>
                                      </p:cBhvr>
                                    </p:animEffect>
                                  </p:childTnLst>
                                </p:cTn>
                              </p:par>
                            </p:childTnLst>
                          </p:cTn>
                        </p:par>
                        <p:par>
                          <p:cTn id="11" fill="hold">
                            <p:stCondLst>
                              <p:cond delay="500"/>
                            </p:stCondLst>
                            <p:childTnLst>
                              <p:par>
                                <p:cTn id="12" presetID="1" presetClass="entr" presetSubtype="0" fill="hold" nodeType="afterEffect">
                                  <p:stCondLst>
                                    <p:cond delay="0"/>
                                  </p:stCondLst>
                                  <p:childTnLst>
                                    <p:set>
                                      <p:cBhvr>
                                        <p:cTn id="13"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31" descr="Living Things - s9 - table.png">
            <a:extLst>
              <a:ext uri="{FF2B5EF4-FFF2-40B4-BE49-F238E27FC236}">
                <a16:creationId xmlns:a16="http://schemas.microsoft.com/office/drawing/2014/main" id="{112A80AE-58C1-46E0-ADDB-4A93A5B50AC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1325" y="989013"/>
            <a:ext cx="8285163" cy="433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Text Box 3">
            <a:extLst>
              <a:ext uri="{FF2B5EF4-FFF2-40B4-BE49-F238E27FC236}">
                <a16:creationId xmlns:a16="http://schemas.microsoft.com/office/drawing/2014/main" id="{AFDAA5FA-881A-4E0C-BA51-DE10225BB3A4}"/>
              </a:ext>
            </a:extLst>
          </p:cNvPr>
          <p:cNvSpPr txBox="1">
            <a:spLocks noChangeArrowheads="1"/>
          </p:cNvSpPr>
          <p:nvPr/>
        </p:nvSpPr>
        <p:spPr bwMode="auto">
          <a:xfrm>
            <a:off x="773113" y="2379663"/>
            <a:ext cx="20256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spcBef>
                <a:spcPct val="50000"/>
              </a:spcBef>
            </a:pPr>
            <a:r>
              <a:rPr lang="en-GB" altLang="en-US" b="1">
                <a:solidFill>
                  <a:srgbClr val="000066"/>
                </a:solidFill>
              </a:rPr>
              <a:t>A (no water)</a:t>
            </a:r>
          </a:p>
        </p:txBody>
      </p:sp>
      <p:sp>
        <p:nvSpPr>
          <p:cNvPr id="12292" name="Text Box 4">
            <a:extLst>
              <a:ext uri="{FF2B5EF4-FFF2-40B4-BE49-F238E27FC236}">
                <a16:creationId xmlns:a16="http://schemas.microsoft.com/office/drawing/2014/main" id="{ED2FFC78-816C-4FC6-AC4A-500822BDB19E}"/>
              </a:ext>
            </a:extLst>
          </p:cNvPr>
          <p:cNvSpPr txBox="1">
            <a:spLocks noChangeArrowheads="1"/>
          </p:cNvSpPr>
          <p:nvPr/>
        </p:nvSpPr>
        <p:spPr bwMode="auto">
          <a:xfrm>
            <a:off x="773113" y="4167188"/>
            <a:ext cx="16478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spcBef>
                <a:spcPct val="50000"/>
              </a:spcBef>
            </a:pPr>
            <a:r>
              <a:rPr lang="en-GB" altLang="en-US" b="1">
                <a:solidFill>
                  <a:srgbClr val="000066"/>
                </a:solidFill>
              </a:rPr>
              <a:t>B (water)</a:t>
            </a:r>
          </a:p>
        </p:txBody>
      </p:sp>
      <p:sp>
        <p:nvSpPr>
          <p:cNvPr id="12293" name="Text Box 5">
            <a:extLst>
              <a:ext uri="{FF2B5EF4-FFF2-40B4-BE49-F238E27FC236}">
                <a16:creationId xmlns:a16="http://schemas.microsoft.com/office/drawing/2014/main" id="{DB235D7A-CEE6-499C-9A81-40672AA23636}"/>
              </a:ext>
            </a:extLst>
          </p:cNvPr>
          <p:cNvSpPr txBox="1">
            <a:spLocks noChangeArrowheads="1"/>
          </p:cNvSpPr>
          <p:nvPr/>
        </p:nvSpPr>
        <p:spPr bwMode="auto">
          <a:xfrm>
            <a:off x="773113" y="1123950"/>
            <a:ext cx="16478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spcBef>
                <a:spcPct val="50000"/>
              </a:spcBef>
            </a:pPr>
            <a:r>
              <a:rPr lang="en-GB" altLang="en-US" b="1">
                <a:solidFill>
                  <a:srgbClr val="000066"/>
                </a:solidFill>
              </a:rPr>
              <a:t>Plant</a:t>
            </a:r>
          </a:p>
        </p:txBody>
      </p:sp>
      <p:sp>
        <p:nvSpPr>
          <p:cNvPr id="12294" name="Text Box 6">
            <a:extLst>
              <a:ext uri="{FF2B5EF4-FFF2-40B4-BE49-F238E27FC236}">
                <a16:creationId xmlns:a16="http://schemas.microsoft.com/office/drawing/2014/main" id="{658B1B46-0579-4DAE-90E3-081A0F95B49B}"/>
              </a:ext>
            </a:extLst>
          </p:cNvPr>
          <p:cNvSpPr txBox="1">
            <a:spLocks noChangeArrowheads="1"/>
          </p:cNvSpPr>
          <p:nvPr/>
        </p:nvSpPr>
        <p:spPr bwMode="auto">
          <a:xfrm>
            <a:off x="3594100" y="1123950"/>
            <a:ext cx="46148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spcBef>
                <a:spcPct val="50000"/>
              </a:spcBef>
            </a:pPr>
            <a:r>
              <a:rPr lang="en-GB" altLang="en-US" b="1">
                <a:solidFill>
                  <a:srgbClr val="000066"/>
                </a:solidFill>
              </a:rPr>
              <a:t>What does the plant look like?</a:t>
            </a:r>
          </a:p>
        </p:txBody>
      </p:sp>
      <p:grpSp>
        <p:nvGrpSpPr>
          <p:cNvPr id="12295" name="Group 11">
            <a:extLst>
              <a:ext uri="{FF2B5EF4-FFF2-40B4-BE49-F238E27FC236}">
                <a16:creationId xmlns:a16="http://schemas.microsoft.com/office/drawing/2014/main" id="{870D8914-0A6B-46F4-BD0E-6CDC5142D8D7}"/>
              </a:ext>
            </a:extLst>
          </p:cNvPr>
          <p:cNvGrpSpPr>
            <a:grpSpLocks/>
          </p:cNvGrpSpPr>
          <p:nvPr/>
        </p:nvGrpSpPr>
        <p:grpSpPr bwMode="auto">
          <a:xfrm>
            <a:off x="3259138" y="3860800"/>
            <a:ext cx="5194300" cy="1150938"/>
            <a:chOff x="2053" y="1281"/>
            <a:chExt cx="3272" cy="725"/>
          </a:xfrm>
        </p:grpSpPr>
        <p:sp>
          <p:nvSpPr>
            <p:cNvPr id="12307" name="Text Box 12">
              <a:extLst>
                <a:ext uri="{FF2B5EF4-FFF2-40B4-BE49-F238E27FC236}">
                  <a16:creationId xmlns:a16="http://schemas.microsoft.com/office/drawing/2014/main" id="{6CD8D3B8-EFF5-4632-9948-838305C270D4}"/>
                </a:ext>
              </a:extLst>
            </p:cNvPr>
            <p:cNvSpPr txBox="1">
              <a:spLocks noChangeArrowheads="1"/>
            </p:cNvSpPr>
            <p:nvPr/>
          </p:nvSpPr>
          <p:spPr bwMode="auto">
            <a:xfrm>
              <a:off x="4699" y="1281"/>
              <a:ext cx="611"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spcBef>
                  <a:spcPct val="50000"/>
                </a:spcBef>
              </a:pPr>
              <a:r>
                <a:rPr lang="en-GB" altLang="en-US">
                  <a:solidFill>
                    <a:srgbClr val="000066"/>
                  </a:solidFill>
                  <a:latin typeface="Comic Sans MS" panose="030F0702030302020204" pitchFamily="66" charset="0"/>
                </a:rPr>
                <a:t>solid</a:t>
              </a:r>
            </a:p>
          </p:txBody>
        </p:sp>
        <p:sp>
          <p:nvSpPr>
            <p:cNvPr id="12308" name="Text Box 13">
              <a:extLst>
                <a:ext uri="{FF2B5EF4-FFF2-40B4-BE49-F238E27FC236}">
                  <a16:creationId xmlns:a16="http://schemas.microsoft.com/office/drawing/2014/main" id="{AB3D2A42-77AF-420C-ABC6-EA4883813346}"/>
                </a:ext>
              </a:extLst>
            </p:cNvPr>
            <p:cNvSpPr txBox="1">
              <a:spLocks noChangeArrowheads="1"/>
            </p:cNvSpPr>
            <p:nvPr/>
          </p:nvSpPr>
          <p:spPr bwMode="auto">
            <a:xfrm>
              <a:off x="2053" y="1281"/>
              <a:ext cx="64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spcBef>
                  <a:spcPct val="50000"/>
                </a:spcBef>
              </a:pPr>
              <a:r>
                <a:rPr lang="en-GB" altLang="en-US">
                  <a:solidFill>
                    <a:srgbClr val="000066"/>
                  </a:solidFill>
                  <a:latin typeface="Comic Sans MS" panose="030F0702030302020204" pitchFamily="66" charset="0"/>
                </a:rPr>
                <a:t>green</a:t>
              </a:r>
              <a:endParaRPr lang="en-US" altLang="en-US">
                <a:solidFill>
                  <a:srgbClr val="000066"/>
                </a:solidFill>
                <a:latin typeface="Comic Sans MS" panose="030F0702030302020204" pitchFamily="66" charset="0"/>
              </a:endParaRPr>
            </a:p>
          </p:txBody>
        </p:sp>
        <p:sp>
          <p:nvSpPr>
            <p:cNvPr id="12309" name="Text Box 14">
              <a:extLst>
                <a:ext uri="{FF2B5EF4-FFF2-40B4-BE49-F238E27FC236}">
                  <a16:creationId xmlns:a16="http://schemas.microsoft.com/office/drawing/2014/main" id="{B6C27359-EBB8-4D92-A9CF-7B6AA24C3EDA}"/>
                </a:ext>
              </a:extLst>
            </p:cNvPr>
            <p:cNvSpPr txBox="1">
              <a:spLocks noChangeArrowheads="1"/>
            </p:cNvSpPr>
            <p:nvPr/>
          </p:nvSpPr>
          <p:spPr bwMode="auto">
            <a:xfrm>
              <a:off x="2764" y="1281"/>
              <a:ext cx="43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spcBef>
                  <a:spcPct val="50000"/>
                </a:spcBef>
              </a:pPr>
              <a:r>
                <a:rPr lang="en-GB" altLang="en-US">
                  <a:solidFill>
                    <a:srgbClr val="000066"/>
                  </a:solidFill>
                  <a:latin typeface="Comic Sans MS" panose="030F0702030302020204" pitchFamily="66" charset="0"/>
                </a:rPr>
                <a:t>tall</a:t>
              </a:r>
              <a:endParaRPr lang="en-US" altLang="en-US">
                <a:solidFill>
                  <a:srgbClr val="000066"/>
                </a:solidFill>
                <a:latin typeface="Comic Sans MS" panose="030F0702030302020204" pitchFamily="66" charset="0"/>
              </a:endParaRPr>
            </a:p>
          </p:txBody>
        </p:sp>
        <p:sp>
          <p:nvSpPr>
            <p:cNvPr id="12310" name="Text Box 15">
              <a:extLst>
                <a:ext uri="{FF2B5EF4-FFF2-40B4-BE49-F238E27FC236}">
                  <a16:creationId xmlns:a16="http://schemas.microsoft.com/office/drawing/2014/main" id="{96DB6C1C-201E-4711-8C68-6E4671B4FD11}"/>
                </a:ext>
              </a:extLst>
            </p:cNvPr>
            <p:cNvSpPr txBox="1">
              <a:spLocks noChangeArrowheads="1"/>
            </p:cNvSpPr>
            <p:nvPr/>
          </p:nvSpPr>
          <p:spPr bwMode="auto">
            <a:xfrm>
              <a:off x="3269" y="1281"/>
              <a:ext cx="1361"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spcBef>
                  <a:spcPct val="50000"/>
                </a:spcBef>
              </a:pPr>
              <a:r>
                <a:rPr lang="en-GB" altLang="en-US">
                  <a:solidFill>
                    <a:srgbClr val="000066"/>
                  </a:solidFill>
                  <a:latin typeface="Comic Sans MS" panose="030F0702030302020204" pitchFamily="66" charset="0"/>
                </a:rPr>
                <a:t>straight stem</a:t>
              </a:r>
              <a:endParaRPr lang="en-US" altLang="en-US">
                <a:solidFill>
                  <a:srgbClr val="000066"/>
                </a:solidFill>
                <a:latin typeface="Comic Sans MS" panose="030F0702030302020204" pitchFamily="66" charset="0"/>
              </a:endParaRPr>
            </a:p>
          </p:txBody>
        </p:sp>
        <p:sp>
          <p:nvSpPr>
            <p:cNvPr id="12311" name="Text Box 16">
              <a:extLst>
                <a:ext uri="{FF2B5EF4-FFF2-40B4-BE49-F238E27FC236}">
                  <a16:creationId xmlns:a16="http://schemas.microsoft.com/office/drawing/2014/main" id="{039BAE64-5EA6-43D6-8EC0-D87649E365DE}"/>
                </a:ext>
              </a:extLst>
            </p:cNvPr>
            <p:cNvSpPr txBox="1">
              <a:spLocks noChangeArrowheads="1"/>
            </p:cNvSpPr>
            <p:nvPr/>
          </p:nvSpPr>
          <p:spPr bwMode="auto">
            <a:xfrm>
              <a:off x="2053" y="1718"/>
              <a:ext cx="137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spcBef>
                  <a:spcPct val="50000"/>
                </a:spcBef>
              </a:pPr>
              <a:r>
                <a:rPr lang="en-GB" altLang="en-US">
                  <a:solidFill>
                    <a:srgbClr val="000066"/>
                  </a:solidFill>
                  <a:latin typeface="Comic Sans MS" panose="030F0702030302020204" pitchFamily="66" charset="0"/>
                </a:rPr>
                <a:t>lots of leaves</a:t>
              </a:r>
              <a:endParaRPr lang="en-US" altLang="en-US">
                <a:solidFill>
                  <a:srgbClr val="000066"/>
                </a:solidFill>
                <a:latin typeface="Comic Sans MS" panose="030F0702030302020204" pitchFamily="66" charset="0"/>
              </a:endParaRPr>
            </a:p>
          </p:txBody>
        </p:sp>
        <p:sp>
          <p:nvSpPr>
            <p:cNvPr id="12312" name="Text Box 17">
              <a:extLst>
                <a:ext uri="{FF2B5EF4-FFF2-40B4-BE49-F238E27FC236}">
                  <a16:creationId xmlns:a16="http://schemas.microsoft.com/office/drawing/2014/main" id="{AAB4DBD9-70B0-4206-857D-8C7686D695FD}"/>
                </a:ext>
              </a:extLst>
            </p:cNvPr>
            <p:cNvSpPr txBox="1">
              <a:spLocks noChangeArrowheads="1"/>
            </p:cNvSpPr>
            <p:nvPr/>
          </p:nvSpPr>
          <p:spPr bwMode="auto">
            <a:xfrm>
              <a:off x="3648" y="1718"/>
              <a:ext cx="8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spcBef>
                  <a:spcPct val="50000"/>
                </a:spcBef>
              </a:pPr>
              <a:r>
                <a:rPr lang="en-GB" altLang="en-US">
                  <a:solidFill>
                    <a:srgbClr val="000066"/>
                  </a:solidFill>
                  <a:latin typeface="Comic Sans MS" panose="030F0702030302020204" pitchFamily="66" charset="0"/>
                </a:rPr>
                <a:t>flowers</a:t>
              </a:r>
              <a:endParaRPr lang="en-US" altLang="en-US">
                <a:solidFill>
                  <a:srgbClr val="000066"/>
                </a:solidFill>
                <a:latin typeface="Comic Sans MS" panose="030F0702030302020204" pitchFamily="66" charset="0"/>
              </a:endParaRPr>
            </a:p>
          </p:txBody>
        </p:sp>
        <p:sp>
          <p:nvSpPr>
            <p:cNvPr id="12313" name="Text Box 18">
              <a:extLst>
                <a:ext uri="{FF2B5EF4-FFF2-40B4-BE49-F238E27FC236}">
                  <a16:creationId xmlns:a16="http://schemas.microsoft.com/office/drawing/2014/main" id="{E652F57E-37D1-4442-85D1-22DA6461F797}"/>
                </a:ext>
              </a:extLst>
            </p:cNvPr>
            <p:cNvSpPr txBox="1">
              <a:spLocks noChangeArrowheads="1"/>
            </p:cNvSpPr>
            <p:nvPr/>
          </p:nvSpPr>
          <p:spPr bwMode="auto">
            <a:xfrm>
              <a:off x="4699" y="1718"/>
              <a:ext cx="62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spcBef>
                  <a:spcPct val="50000"/>
                </a:spcBef>
              </a:pPr>
              <a:r>
                <a:rPr lang="en-GB" altLang="en-US">
                  <a:solidFill>
                    <a:srgbClr val="000066"/>
                  </a:solidFill>
                  <a:latin typeface="Comic Sans MS" panose="030F0702030302020204" pitchFamily="66" charset="0"/>
                </a:rPr>
                <a:t>juicy</a:t>
              </a:r>
              <a:endParaRPr lang="en-US" altLang="en-US">
                <a:solidFill>
                  <a:srgbClr val="000066"/>
                </a:solidFill>
                <a:latin typeface="Comic Sans MS" panose="030F0702030302020204" pitchFamily="66" charset="0"/>
              </a:endParaRPr>
            </a:p>
          </p:txBody>
        </p:sp>
      </p:grpSp>
      <p:grpSp>
        <p:nvGrpSpPr>
          <p:cNvPr id="12296" name="Group 19">
            <a:extLst>
              <a:ext uri="{FF2B5EF4-FFF2-40B4-BE49-F238E27FC236}">
                <a16:creationId xmlns:a16="http://schemas.microsoft.com/office/drawing/2014/main" id="{2D11A142-BF41-418E-A7D1-12DB084C5920}"/>
              </a:ext>
            </a:extLst>
          </p:cNvPr>
          <p:cNvGrpSpPr>
            <a:grpSpLocks/>
          </p:cNvGrpSpPr>
          <p:nvPr/>
        </p:nvGrpSpPr>
        <p:grpSpPr bwMode="auto">
          <a:xfrm>
            <a:off x="3259138" y="2033588"/>
            <a:ext cx="5133975" cy="1150937"/>
            <a:chOff x="2053" y="2407"/>
            <a:chExt cx="3234" cy="725"/>
          </a:xfrm>
        </p:grpSpPr>
        <p:sp>
          <p:nvSpPr>
            <p:cNvPr id="12301" name="Text Box 20">
              <a:extLst>
                <a:ext uri="{FF2B5EF4-FFF2-40B4-BE49-F238E27FC236}">
                  <a16:creationId xmlns:a16="http://schemas.microsoft.com/office/drawing/2014/main" id="{1F15793B-F79C-4ED5-869E-248B7CF5D8AD}"/>
                </a:ext>
              </a:extLst>
            </p:cNvPr>
            <p:cNvSpPr txBox="1">
              <a:spLocks noChangeArrowheads="1"/>
            </p:cNvSpPr>
            <p:nvPr/>
          </p:nvSpPr>
          <p:spPr bwMode="auto">
            <a:xfrm>
              <a:off x="2053" y="2407"/>
              <a:ext cx="74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spcBef>
                  <a:spcPct val="50000"/>
                </a:spcBef>
              </a:pPr>
              <a:r>
                <a:rPr lang="en-GB" altLang="en-US">
                  <a:solidFill>
                    <a:srgbClr val="000066"/>
                  </a:solidFill>
                  <a:latin typeface="Comic Sans MS" panose="030F0702030302020204" pitchFamily="66" charset="0"/>
                </a:rPr>
                <a:t>yellow</a:t>
              </a:r>
              <a:endParaRPr lang="en-US" altLang="en-US">
                <a:solidFill>
                  <a:srgbClr val="000066"/>
                </a:solidFill>
                <a:latin typeface="Comic Sans MS" panose="030F0702030302020204" pitchFamily="66" charset="0"/>
              </a:endParaRPr>
            </a:p>
          </p:txBody>
        </p:sp>
        <p:sp>
          <p:nvSpPr>
            <p:cNvPr id="12302" name="Text Box 21">
              <a:extLst>
                <a:ext uri="{FF2B5EF4-FFF2-40B4-BE49-F238E27FC236}">
                  <a16:creationId xmlns:a16="http://schemas.microsoft.com/office/drawing/2014/main" id="{D84D6EA4-4FB7-4103-B57A-1057D5B3B38B}"/>
                </a:ext>
              </a:extLst>
            </p:cNvPr>
            <p:cNvSpPr txBox="1">
              <a:spLocks noChangeArrowheads="1"/>
            </p:cNvSpPr>
            <p:nvPr/>
          </p:nvSpPr>
          <p:spPr bwMode="auto">
            <a:xfrm>
              <a:off x="3099" y="2407"/>
              <a:ext cx="1391"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spcBef>
                  <a:spcPct val="50000"/>
                </a:spcBef>
              </a:pPr>
              <a:r>
                <a:rPr lang="en-GB" altLang="en-US">
                  <a:solidFill>
                    <a:srgbClr val="000066"/>
                  </a:solidFill>
                  <a:latin typeface="Comic Sans MS" panose="030F0702030302020204" pitchFamily="66" charset="0"/>
                </a:rPr>
                <a:t>wrinkly leaves</a:t>
              </a:r>
              <a:endParaRPr lang="en-US" altLang="en-US">
                <a:solidFill>
                  <a:srgbClr val="000066"/>
                </a:solidFill>
                <a:latin typeface="Comic Sans MS" panose="030F0702030302020204" pitchFamily="66" charset="0"/>
              </a:endParaRPr>
            </a:p>
          </p:txBody>
        </p:sp>
        <p:sp>
          <p:nvSpPr>
            <p:cNvPr id="12303" name="Text Box 22">
              <a:extLst>
                <a:ext uri="{FF2B5EF4-FFF2-40B4-BE49-F238E27FC236}">
                  <a16:creationId xmlns:a16="http://schemas.microsoft.com/office/drawing/2014/main" id="{16226D96-7F03-43D9-96D0-CBA9C09606B0}"/>
                </a:ext>
              </a:extLst>
            </p:cNvPr>
            <p:cNvSpPr txBox="1">
              <a:spLocks noChangeArrowheads="1"/>
            </p:cNvSpPr>
            <p:nvPr/>
          </p:nvSpPr>
          <p:spPr bwMode="auto">
            <a:xfrm>
              <a:off x="4791" y="2407"/>
              <a:ext cx="49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spcBef>
                  <a:spcPct val="50000"/>
                </a:spcBef>
              </a:pPr>
              <a:r>
                <a:rPr lang="en-GB" altLang="en-US">
                  <a:solidFill>
                    <a:srgbClr val="000066"/>
                  </a:solidFill>
                  <a:latin typeface="Comic Sans MS" panose="030F0702030302020204" pitchFamily="66" charset="0"/>
                </a:rPr>
                <a:t>dry</a:t>
              </a:r>
              <a:endParaRPr lang="en-US" altLang="en-US">
                <a:solidFill>
                  <a:srgbClr val="000066"/>
                </a:solidFill>
                <a:latin typeface="Comic Sans MS" panose="030F0702030302020204" pitchFamily="66" charset="0"/>
              </a:endParaRPr>
            </a:p>
          </p:txBody>
        </p:sp>
        <p:sp>
          <p:nvSpPr>
            <p:cNvPr id="12304" name="Text Box 23">
              <a:extLst>
                <a:ext uri="{FF2B5EF4-FFF2-40B4-BE49-F238E27FC236}">
                  <a16:creationId xmlns:a16="http://schemas.microsoft.com/office/drawing/2014/main" id="{C71B827A-F928-4CB6-926A-2513438D2112}"/>
                </a:ext>
              </a:extLst>
            </p:cNvPr>
            <p:cNvSpPr txBox="1">
              <a:spLocks noChangeArrowheads="1"/>
            </p:cNvSpPr>
            <p:nvPr/>
          </p:nvSpPr>
          <p:spPr bwMode="auto">
            <a:xfrm>
              <a:off x="2053" y="2844"/>
              <a:ext cx="48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spcBef>
                  <a:spcPct val="50000"/>
                </a:spcBef>
              </a:pPr>
              <a:r>
                <a:rPr lang="en-GB" altLang="en-US">
                  <a:solidFill>
                    <a:srgbClr val="000066"/>
                  </a:solidFill>
                  <a:latin typeface="Comic Sans MS" panose="030F0702030302020204" pitchFamily="66" charset="0"/>
                </a:rPr>
                <a:t>tall</a:t>
              </a:r>
              <a:endParaRPr lang="en-US" altLang="en-US">
                <a:solidFill>
                  <a:srgbClr val="000066"/>
                </a:solidFill>
                <a:latin typeface="Comic Sans MS" panose="030F0702030302020204" pitchFamily="66" charset="0"/>
              </a:endParaRPr>
            </a:p>
          </p:txBody>
        </p:sp>
        <p:sp>
          <p:nvSpPr>
            <p:cNvPr id="12305" name="Text Box 24">
              <a:extLst>
                <a:ext uri="{FF2B5EF4-FFF2-40B4-BE49-F238E27FC236}">
                  <a16:creationId xmlns:a16="http://schemas.microsoft.com/office/drawing/2014/main" id="{EC84D679-C99F-4B07-BE11-8280E0290967}"/>
                </a:ext>
              </a:extLst>
            </p:cNvPr>
            <p:cNvSpPr txBox="1">
              <a:spLocks noChangeArrowheads="1"/>
            </p:cNvSpPr>
            <p:nvPr/>
          </p:nvSpPr>
          <p:spPr bwMode="auto">
            <a:xfrm>
              <a:off x="2672" y="2844"/>
              <a:ext cx="125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spcBef>
                  <a:spcPct val="50000"/>
                </a:spcBef>
              </a:pPr>
              <a:r>
                <a:rPr lang="en-GB" altLang="en-US">
                  <a:solidFill>
                    <a:srgbClr val="000066"/>
                  </a:solidFill>
                  <a:latin typeface="Comic Sans MS" panose="030F0702030302020204" pitchFamily="66" charset="0"/>
                </a:rPr>
                <a:t>fallen leaves</a:t>
              </a:r>
              <a:endParaRPr lang="en-US" altLang="en-US">
                <a:solidFill>
                  <a:srgbClr val="000066"/>
                </a:solidFill>
                <a:latin typeface="Comic Sans MS" panose="030F0702030302020204" pitchFamily="66" charset="0"/>
              </a:endParaRPr>
            </a:p>
          </p:txBody>
        </p:sp>
        <p:sp>
          <p:nvSpPr>
            <p:cNvPr id="12306" name="Text Box 25">
              <a:extLst>
                <a:ext uri="{FF2B5EF4-FFF2-40B4-BE49-F238E27FC236}">
                  <a16:creationId xmlns:a16="http://schemas.microsoft.com/office/drawing/2014/main" id="{169A67A7-8421-4A0D-BE18-7234E4E8D855}"/>
                </a:ext>
              </a:extLst>
            </p:cNvPr>
            <p:cNvSpPr txBox="1">
              <a:spLocks noChangeArrowheads="1"/>
            </p:cNvSpPr>
            <p:nvPr/>
          </p:nvSpPr>
          <p:spPr bwMode="auto">
            <a:xfrm>
              <a:off x="4062" y="2844"/>
              <a:ext cx="122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spcBef>
                  <a:spcPct val="50000"/>
                </a:spcBef>
              </a:pPr>
              <a:r>
                <a:rPr lang="en-GB" altLang="en-US">
                  <a:solidFill>
                    <a:srgbClr val="000066"/>
                  </a:solidFill>
                  <a:latin typeface="Comic Sans MS" panose="030F0702030302020204" pitchFamily="66" charset="0"/>
                </a:rPr>
                <a:t>droopy stem</a:t>
              </a:r>
              <a:endParaRPr lang="en-US" altLang="en-US">
                <a:solidFill>
                  <a:srgbClr val="000066"/>
                </a:solidFill>
                <a:latin typeface="Comic Sans MS" panose="030F0702030302020204" pitchFamily="66" charset="0"/>
              </a:endParaRPr>
            </a:p>
          </p:txBody>
        </p:sp>
      </p:grpSp>
      <p:sp>
        <p:nvSpPr>
          <p:cNvPr id="386075" name="Text Box 27">
            <a:extLst>
              <a:ext uri="{FF2B5EF4-FFF2-40B4-BE49-F238E27FC236}">
                <a16:creationId xmlns:a16="http://schemas.microsoft.com/office/drawing/2014/main" id="{BFED7A90-833C-4E06-9F0F-FC72CDF7BF51}"/>
              </a:ext>
            </a:extLst>
          </p:cNvPr>
          <p:cNvSpPr txBox="1">
            <a:spLocks noChangeArrowheads="1"/>
          </p:cNvSpPr>
          <p:nvPr/>
        </p:nvSpPr>
        <p:spPr bwMode="auto">
          <a:xfrm>
            <a:off x="334609" y="5492750"/>
            <a:ext cx="79343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en-GB" altLang="en-US" dirty="0">
                <a:solidFill>
                  <a:srgbClr val="000066"/>
                </a:solidFill>
              </a:rPr>
              <a:t>Can you think of your own words to describe the plants?</a:t>
            </a:r>
            <a:endParaRPr lang="en-US" altLang="en-US" dirty="0">
              <a:solidFill>
                <a:srgbClr val="000066"/>
              </a:solidFill>
            </a:endParaRPr>
          </a:p>
        </p:txBody>
      </p:sp>
      <p:sp>
        <p:nvSpPr>
          <p:cNvPr id="12300" name="Rectangle 31">
            <a:extLst>
              <a:ext uri="{FF2B5EF4-FFF2-40B4-BE49-F238E27FC236}">
                <a16:creationId xmlns:a16="http://schemas.microsoft.com/office/drawing/2014/main" id="{3D2F0219-F91C-4507-B7CF-7555C3671849}"/>
              </a:ext>
            </a:extLst>
          </p:cNvPr>
          <p:cNvSpPr>
            <a:spLocks noGrp="1" noChangeArrowheads="1"/>
          </p:cNvSpPr>
          <p:nvPr>
            <p:ph type="title"/>
          </p:nvPr>
        </p:nvSpPr>
        <p:spPr/>
        <p:txBody>
          <a:bodyPr/>
          <a:lstStyle/>
          <a:p>
            <a:pPr eaLnBrk="1" hangingPunct="1"/>
            <a:r>
              <a:rPr lang="en-GB" altLang="en-US" dirty="0"/>
              <a:t>Plants and water (3)</a:t>
            </a:r>
          </a:p>
        </p:txBody>
      </p:sp>
      <p:pic>
        <p:nvPicPr>
          <p:cNvPr id="26" name="Picture 9" descr="notes_icon">
            <a:extLst>
              <a:ext uri="{FF2B5EF4-FFF2-40B4-BE49-F238E27FC236}">
                <a16:creationId xmlns:a16="http://schemas.microsoft.com/office/drawing/2014/main" id="{78EAEF01-E09A-43B8-92B3-28724E5D599D}"/>
              </a:ext>
            </a:extLst>
          </p:cNvPr>
          <p:cNvPicPr>
            <a:picLocks noChangeAspect="1" noChangeArrowheads="1"/>
          </p:cNvPicPr>
          <p:nvPr/>
        </p:nvPicPr>
        <p:blipFill>
          <a:blip r:embed="rId4" cstate="print"/>
          <a:srcRect/>
          <a:stretch>
            <a:fillRect/>
          </a:stretch>
        </p:blipFill>
        <p:spPr bwMode="auto">
          <a:xfrm>
            <a:off x="8532813" y="153987"/>
            <a:ext cx="442912" cy="387350"/>
          </a:xfrm>
          <a:prstGeom prst="rect">
            <a:avLst/>
          </a:prstGeom>
          <a:noFill/>
          <a:ln w="9525">
            <a:noFill/>
            <a:miter lim="800000"/>
            <a:headEnd/>
            <a:tailEnd/>
          </a:ln>
        </p:spPr>
      </p:pic>
      <p:pic>
        <p:nvPicPr>
          <p:cNvPr id="27" name="Picture 26">
            <a:extLst>
              <a:ext uri="{FF2B5EF4-FFF2-40B4-BE49-F238E27FC236}">
                <a16:creationId xmlns:a16="http://schemas.microsoft.com/office/drawing/2014/main" id="{FCD9D1F4-F291-405A-91EB-EAC8A30FC9C5}"/>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28" name="Picture 27">
            <a:extLst>
              <a:ext uri="{FF2B5EF4-FFF2-40B4-BE49-F238E27FC236}">
                <a16:creationId xmlns:a16="http://schemas.microsoft.com/office/drawing/2014/main" id="{4663DA1A-DD99-453A-8F54-CD0122FDC38A}"/>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029709" y="86520"/>
            <a:ext cx="442911" cy="51673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6075"/>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607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Sun">
            <a:extLst>
              <a:ext uri="{FF2B5EF4-FFF2-40B4-BE49-F238E27FC236}">
                <a16:creationId xmlns:a16="http://schemas.microsoft.com/office/drawing/2014/main" id="{73A731AF-5EF8-49D2-811D-A6D1C9CD6B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65950" y="919163"/>
            <a:ext cx="1903413" cy="190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Text Box 3">
            <a:extLst>
              <a:ext uri="{FF2B5EF4-FFF2-40B4-BE49-F238E27FC236}">
                <a16:creationId xmlns:a16="http://schemas.microsoft.com/office/drawing/2014/main" id="{E8FB1E6A-AA3E-406C-AC7B-3FB602542DD5}"/>
              </a:ext>
            </a:extLst>
          </p:cNvPr>
          <p:cNvSpPr txBox="1">
            <a:spLocks noChangeArrowheads="1"/>
          </p:cNvSpPr>
          <p:nvPr/>
        </p:nvSpPr>
        <p:spPr bwMode="auto">
          <a:xfrm>
            <a:off x="335139" y="781227"/>
            <a:ext cx="48498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spcBef>
                <a:spcPct val="50000"/>
              </a:spcBef>
            </a:pPr>
            <a:r>
              <a:rPr lang="en-GB" altLang="en-US" dirty="0">
                <a:solidFill>
                  <a:srgbClr val="000066"/>
                </a:solidFill>
              </a:rPr>
              <a:t>We know that plants need </a:t>
            </a:r>
            <a:r>
              <a:rPr lang="en-GB" altLang="en-US" b="1" dirty="0">
                <a:solidFill>
                  <a:srgbClr val="10BC45"/>
                </a:solidFill>
              </a:rPr>
              <a:t>water</a:t>
            </a:r>
            <a:r>
              <a:rPr lang="en-GB" altLang="en-US" dirty="0">
                <a:solidFill>
                  <a:srgbClr val="000066"/>
                </a:solidFill>
              </a:rPr>
              <a:t>.  </a:t>
            </a:r>
            <a:endParaRPr lang="en-US" altLang="en-US" dirty="0">
              <a:solidFill>
                <a:srgbClr val="000066"/>
              </a:solidFill>
            </a:endParaRPr>
          </a:p>
        </p:txBody>
      </p:sp>
      <p:sp>
        <p:nvSpPr>
          <p:cNvPr id="392196" name="Text Box 4">
            <a:extLst>
              <a:ext uri="{FF2B5EF4-FFF2-40B4-BE49-F238E27FC236}">
                <a16:creationId xmlns:a16="http://schemas.microsoft.com/office/drawing/2014/main" id="{ECE7C17B-AD4C-4C9F-926E-F1EEA15974DA}"/>
              </a:ext>
            </a:extLst>
          </p:cNvPr>
          <p:cNvSpPr txBox="1">
            <a:spLocks noChangeArrowheads="1"/>
          </p:cNvSpPr>
          <p:nvPr/>
        </p:nvSpPr>
        <p:spPr bwMode="auto">
          <a:xfrm>
            <a:off x="335139" y="2006777"/>
            <a:ext cx="217805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spcBef>
                <a:spcPct val="50000"/>
              </a:spcBef>
            </a:pPr>
            <a:r>
              <a:rPr lang="en-GB" altLang="en-US" dirty="0">
                <a:solidFill>
                  <a:srgbClr val="000066"/>
                </a:solidFill>
              </a:rPr>
              <a:t>But how do we know that they need </a:t>
            </a:r>
            <a:r>
              <a:rPr lang="en-GB" altLang="en-US" b="1" dirty="0">
                <a:solidFill>
                  <a:srgbClr val="10BC45"/>
                </a:solidFill>
              </a:rPr>
              <a:t>light</a:t>
            </a:r>
            <a:r>
              <a:rPr lang="en-GB" altLang="en-US" dirty="0">
                <a:solidFill>
                  <a:srgbClr val="000066"/>
                </a:solidFill>
              </a:rPr>
              <a:t> too? </a:t>
            </a:r>
            <a:endParaRPr lang="en-US" altLang="en-US" dirty="0">
              <a:solidFill>
                <a:srgbClr val="000066"/>
              </a:solidFill>
            </a:endParaRPr>
          </a:p>
        </p:txBody>
      </p:sp>
      <p:pic>
        <p:nvPicPr>
          <p:cNvPr id="13317" name="Picture 6" descr="flower scene">
            <a:extLst>
              <a:ext uri="{FF2B5EF4-FFF2-40B4-BE49-F238E27FC236}">
                <a16:creationId xmlns:a16="http://schemas.microsoft.com/office/drawing/2014/main" id="{D75CFDBD-B025-4CA6-8581-A1A40CE0AED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79763" y="2852738"/>
            <a:ext cx="5081587" cy="352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2201" name="Text Box 9">
            <a:extLst>
              <a:ext uri="{FF2B5EF4-FFF2-40B4-BE49-F238E27FC236}">
                <a16:creationId xmlns:a16="http://schemas.microsoft.com/office/drawing/2014/main" id="{69EFD138-9EA9-4B61-8F1F-FAE54D93B39D}"/>
              </a:ext>
            </a:extLst>
          </p:cNvPr>
          <p:cNvSpPr txBox="1">
            <a:spLocks noChangeArrowheads="1"/>
          </p:cNvSpPr>
          <p:nvPr/>
        </p:nvSpPr>
        <p:spPr bwMode="auto">
          <a:xfrm>
            <a:off x="324026" y="4343577"/>
            <a:ext cx="270033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spcBef>
                <a:spcPct val="50000"/>
              </a:spcBef>
            </a:pPr>
            <a:r>
              <a:rPr lang="en-GB" altLang="en-US" dirty="0">
                <a:solidFill>
                  <a:srgbClr val="000066"/>
                </a:solidFill>
              </a:rPr>
              <a:t>We can do a </a:t>
            </a:r>
            <a:r>
              <a:rPr lang="en-GB" altLang="en-US" b="1" dirty="0">
                <a:solidFill>
                  <a:srgbClr val="10BC45"/>
                </a:solidFill>
              </a:rPr>
              <a:t>test</a:t>
            </a:r>
            <a:r>
              <a:rPr lang="en-GB" altLang="en-US" dirty="0">
                <a:solidFill>
                  <a:srgbClr val="000066"/>
                </a:solidFill>
              </a:rPr>
              <a:t> to find out if plants need light!</a:t>
            </a:r>
            <a:endParaRPr lang="en-US" altLang="en-US" dirty="0">
              <a:solidFill>
                <a:srgbClr val="000066"/>
              </a:solidFill>
            </a:endParaRPr>
          </a:p>
        </p:txBody>
      </p:sp>
      <p:sp>
        <p:nvSpPr>
          <p:cNvPr id="13321" name="Rectangle 12">
            <a:extLst>
              <a:ext uri="{FF2B5EF4-FFF2-40B4-BE49-F238E27FC236}">
                <a16:creationId xmlns:a16="http://schemas.microsoft.com/office/drawing/2014/main" id="{DAEAF272-141D-4937-9D4A-E6A959422C4F}"/>
              </a:ext>
            </a:extLst>
          </p:cNvPr>
          <p:cNvSpPr>
            <a:spLocks noGrp="1" noChangeArrowheads="1"/>
          </p:cNvSpPr>
          <p:nvPr>
            <p:ph type="title"/>
          </p:nvPr>
        </p:nvSpPr>
        <p:spPr/>
        <p:txBody>
          <a:bodyPr/>
          <a:lstStyle/>
          <a:p>
            <a:pPr eaLnBrk="1" hangingPunct="1"/>
            <a:r>
              <a:rPr lang="en-GB" altLang="en-US" dirty="0"/>
              <a:t>Plants and light</a:t>
            </a:r>
          </a:p>
        </p:txBody>
      </p:sp>
      <p:pic>
        <p:nvPicPr>
          <p:cNvPr id="10" name="Picture 9" descr="notes_icon">
            <a:extLst>
              <a:ext uri="{FF2B5EF4-FFF2-40B4-BE49-F238E27FC236}">
                <a16:creationId xmlns:a16="http://schemas.microsoft.com/office/drawing/2014/main" id="{5BEA4D9E-A232-4946-9DA7-866B34FFE275}"/>
              </a:ext>
            </a:extLst>
          </p:cNvPr>
          <p:cNvPicPr>
            <a:picLocks noChangeAspect="1" noChangeArrowheads="1"/>
          </p:cNvPicPr>
          <p:nvPr/>
        </p:nvPicPr>
        <p:blipFill>
          <a:blip r:embed="rId5" cstate="print"/>
          <a:srcRect/>
          <a:stretch>
            <a:fillRect/>
          </a:stretch>
        </p:blipFill>
        <p:spPr bwMode="auto">
          <a:xfrm>
            <a:off x="8532813" y="153987"/>
            <a:ext cx="442912" cy="387350"/>
          </a:xfrm>
          <a:prstGeom prst="rect">
            <a:avLst/>
          </a:prstGeom>
          <a:noFill/>
          <a:ln w="9525">
            <a:noFill/>
            <a:miter lim="800000"/>
            <a:headEnd/>
            <a:tailEnd/>
          </a:ln>
        </p:spPr>
      </p:pic>
      <p:pic>
        <p:nvPicPr>
          <p:cNvPr id="11" name="Picture 10">
            <a:extLst>
              <a:ext uri="{FF2B5EF4-FFF2-40B4-BE49-F238E27FC236}">
                <a16:creationId xmlns:a16="http://schemas.microsoft.com/office/drawing/2014/main" id="{D5310A12-7BCB-4A49-AB2A-A3852A3D0A79}"/>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219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92201"/>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nodeType="afterEffect">
                                  <p:stCondLst>
                                    <p:cond delay="0"/>
                                  </p:stCondLst>
                                  <p:childTnLst>
                                    <p:set>
                                      <p:cBhvr>
                                        <p:cTn id="13"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2196" grpId="0"/>
      <p:bldP spid="39220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9" descr="Sun">
            <a:extLst>
              <a:ext uri="{FF2B5EF4-FFF2-40B4-BE49-F238E27FC236}">
                <a16:creationId xmlns:a16="http://schemas.microsoft.com/office/drawing/2014/main" id="{99D4F3E9-D96D-43FE-9B58-CFBA6E1B1B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65950" y="919163"/>
            <a:ext cx="1903413" cy="190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9" name="Picture 2" descr="cardboard box plant 3">
            <a:extLst>
              <a:ext uri="{FF2B5EF4-FFF2-40B4-BE49-F238E27FC236}">
                <a16:creationId xmlns:a16="http://schemas.microsoft.com/office/drawing/2014/main" id="{A375BAD4-4E0D-486A-8B26-8108F29461C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0700" y="3067050"/>
            <a:ext cx="2354263" cy="314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6292" name="Text Box 4">
            <a:extLst>
              <a:ext uri="{FF2B5EF4-FFF2-40B4-BE49-F238E27FC236}">
                <a16:creationId xmlns:a16="http://schemas.microsoft.com/office/drawing/2014/main" id="{52EA1D10-289B-46A3-9761-D3A2B95DEB3B}"/>
              </a:ext>
            </a:extLst>
          </p:cNvPr>
          <p:cNvSpPr txBox="1">
            <a:spLocks noChangeArrowheads="1"/>
          </p:cNvSpPr>
          <p:nvPr/>
        </p:nvSpPr>
        <p:spPr bwMode="auto">
          <a:xfrm>
            <a:off x="335139" y="1399823"/>
            <a:ext cx="4535487"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spcBef>
                <a:spcPct val="50000"/>
              </a:spcBef>
            </a:pPr>
            <a:r>
              <a:rPr lang="en-GB" altLang="en-US" dirty="0">
                <a:solidFill>
                  <a:srgbClr val="000066"/>
                </a:solidFill>
              </a:rPr>
              <a:t>The red plant is covered with a cardboard box.</a:t>
            </a:r>
            <a:endParaRPr lang="en-US" altLang="en-US" dirty="0">
              <a:solidFill>
                <a:srgbClr val="000066"/>
              </a:solidFill>
            </a:endParaRPr>
          </a:p>
        </p:txBody>
      </p:sp>
      <p:pic>
        <p:nvPicPr>
          <p:cNvPr id="14341" name="Picture 5" descr="cardboard box plant 1">
            <a:extLst>
              <a:ext uri="{FF2B5EF4-FFF2-40B4-BE49-F238E27FC236}">
                <a16:creationId xmlns:a16="http://schemas.microsoft.com/office/drawing/2014/main" id="{05BFD255-2780-4F64-8294-C5621E0844F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45038" y="3063875"/>
            <a:ext cx="2355850" cy="314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6294" name="Picture 6" descr="cardboard box watering can">
            <a:extLst>
              <a:ext uri="{FF2B5EF4-FFF2-40B4-BE49-F238E27FC236}">
                <a16:creationId xmlns:a16="http://schemas.microsoft.com/office/drawing/2014/main" id="{85AAF911-974F-40CD-980D-87C5DA49E8B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76975" y="2482850"/>
            <a:ext cx="2557463" cy="277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6295" name="Picture 7" descr="cardboard box watering can">
            <a:extLst>
              <a:ext uri="{FF2B5EF4-FFF2-40B4-BE49-F238E27FC236}">
                <a16:creationId xmlns:a16="http://schemas.microsoft.com/office/drawing/2014/main" id="{3EF1ABDF-9D73-4D3E-99CE-18A53C5415A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3875" y="2482850"/>
            <a:ext cx="2557463" cy="277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6296" name="Picture 8" descr="cardboard box">
            <a:extLst>
              <a:ext uri="{FF2B5EF4-FFF2-40B4-BE49-F238E27FC236}">
                <a16:creationId xmlns:a16="http://schemas.microsoft.com/office/drawing/2014/main" id="{98B08F54-FE54-4334-BC0E-500081F1AF4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84688" y="2830513"/>
            <a:ext cx="3355975" cy="343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7" name="Rectangle 13">
            <a:extLst>
              <a:ext uri="{FF2B5EF4-FFF2-40B4-BE49-F238E27FC236}">
                <a16:creationId xmlns:a16="http://schemas.microsoft.com/office/drawing/2014/main" id="{DAD9EC32-2A1A-41CE-8E3E-8F91C5328C23}"/>
              </a:ext>
            </a:extLst>
          </p:cNvPr>
          <p:cNvSpPr>
            <a:spLocks noGrp="1" noChangeArrowheads="1"/>
          </p:cNvSpPr>
          <p:nvPr>
            <p:ph type="title"/>
          </p:nvPr>
        </p:nvSpPr>
        <p:spPr/>
        <p:txBody>
          <a:bodyPr/>
          <a:lstStyle/>
          <a:p>
            <a:pPr eaLnBrk="1" hangingPunct="1"/>
            <a:r>
              <a:rPr lang="en-GB" altLang="en-US" dirty="0"/>
              <a:t>Why do plants need light? (1)</a:t>
            </a:r>
          </a:p>
        </p:txBody>
      </p:sp>
      <p:sp>
        <p:nvSpPr>
          <p:cNvPr id="14348" name="Rectangle 11">
            <a:extLst>
              <a:ext uri="{FF2B5EF4-FFF2-40B4-BE49-F238E27FC236}">
                <a16:creationId xmlns:a16="http://schemas.microsoft.com/office/drawing/2014/main" id="{46C1BAE1-02B7-47B7-97F2-C5888CF1841B}"/>
              </a:ext>
            </a:extLst>
          </p:cNvPr>
          <p:cNvSpPr>
            <a:spLocks noChangeArrowheads="1"/>
          </p:cNvSpPr>
          <p:nvPr/>
        </p:nvSpPr>
        <p:spPr bwMode="auto">
          <a:xfrm>
            <a:off x="335139" y="781227"/>
            <a:ext cx="48974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spcBef>
                <a:spcPct val="50000"/>
              </a:spcBef>
            </a:pPr>
            <a:r>
              <a:rPr lang="en-GB" altLang="en-US" b="1" dirty="0">
                <a:solidFill>
                  <a:srgbClr val="000066"/>
                </a:solidFill>
              </a:rPr>
              <a:t>Day 1</a:t>
            </a:r>
            <a:r>
              <a:rPr lang="en-GB" altLang="en-US" dirty="0">
                <a:solidFill>
                  <a:srgbClr val="000066"/>
                </a:solidFill>
              </a:rPr>
              <a:t>: Both plants are watered.</a:t>
            </a:r>
          </a:p>
        </p:txBody>
      </p:sp>
      <p:pic>
        <p:nvPicPr>
          <p:cNvPr id="13" name="Picture 9" descr="notes_icon">
            <a:extLst>
              <a:ext uri="{FF2B5EF4-FFF2-40B4-BE49-F238E27FC236}">
                <a16:creationId xmlns:a16="http://schemas.microsoft.com/office/drawing/2014/main" id="{C8774A48-EC12-491E-BD17-B3A853893754}"/>
              </a:ext>
            </a:extLst>
          </p:cNvPr>
          <p:cNvPicPr>
            <a:picLocks noChangeAspect="1" noChangeArrowheads="1"/>
          </p:cNvPicPr>
          <p:nvPr/>
        </p:nvPicPr>
        <p:blipFill>
          <a:blip r:embed="rId9" cstate="print"/>
          <a:srcRect/>
          <a:stretch>
            <a:fillRect/>
          </a:stretch>
        </p:blipFill>
        <p:spPr bwMode="auto">
          <a:xfrm>
            <a:off x="8532813" y="153987"/>
            <a:ext cx="442912" cy="387350"/>
          </a:xfrm>
          <a:prstGeom prst="rect">
            <a:avLst/>
          </a:prstGeom>
          <a:noFill/>
          <a:ln w="9525">
            <a:noFill/>
            <a:miter lim="800000"/>
            <a:headEnd/>
            <a:tailEnd/>
          </a:ln>
        </p:spPr>
      </p:pic>
      <p:pic>
        <p:nvPicPr>
          <p:cNvPr id="14" name="Picture 13">
            <a:extLst>
              <a:ext uri="{FF2B5EF4-FFF2-40B4-BE49-F238E27FC236}">
                <a16:creationId xmlns:a16="http://schemas.microsoft.com/office/drawing/2014/main" id="{985C6356-CA1A-4CE0-BA64-F4E6E0619E83}"/>
              </a:ext>
            </a:extLst>
          </p:cNvPr>
          <p:cNvPicPr>
            <a:picLocks noChangeAspect="1" noChangeArrowheads="1"/>
          </p:cNvPicPr>
          <p:nvPr/>
        </p:nvPicPr>
        <p:blipFill>
          <a:blip r:embed="rId10">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15" name="Picture 14">
            <a:extLst>
              <a:ext uri="{FF2B5EF4-FFF2-40B4-BE49-F238E27FC236}">
                <a16:creationId xmlns:a16="http://schemas.microsoft.com/office/drawing/2014/main" id="{63E826E9-7974-4422-B106-2BAAD00B6238}"/>
              </a:ext>
            </a:extLst>
          </p:cNvPr>
          <p:cNvPicPr>
            <a:picLocks noChangeAspect="1" noChangeArrowheads="1"/>
          </p:cNvPicPr>
          <p:nvPr/>
        </p:nvPicPr>
        <p:blipFill>
          <a:blip r:embed="rId11">
            <a:extLst>
              <a:ext uri="{28A0092B-C50C-407E-A947-70E740481C1C}">
                <a14:useLocalDpi xmlns:a14="http://schemas.microsoft.com/office/drawing/2010/main" val="0"/>
              </a:ext>
            </a:extLst>
          </a:blip>
          <a:stretch>
            <a:fillRect/>
          </a:stretch>
        </p:blipFill>
        <p:spPr bwMode="auto">
          <a:xfrm>
            <a:off x="8029709" y="86520"/>
            <a:ext cx="442911" cy="51673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96292">
                                            <p:txEl>
                                              <p:pRg st="0" end="0"/>
                                            </p:txEl>
                                          </p:spTgt>
                                        </p:tgtEl>
                                        <p:attrNameLst>
                                          <p:attrName>style.visibility</p:attrName>
                                        </p:attrNameLst>
                                      </p:cBhvr>
                                      <p:to>
                                        <p:strVal val="visible"/>
                                      </p:to>
                                    </p:set>
                                  </p:childTnLst>
                                </p:cTn>
                              </p:par>
                            </p:childTnLst>
                          </p:cTn>
                        </p:par>
                        <p:par>
                          <p:cTn id="7" fill="hold" nodeType="afterGroup">
                            <p:stCondLst>
                              <p:cond delay="0"/>
                            </p:stCondLst>
                            <p:childTnLst>
                              <p:par>
                                <p:cTn id="8" presetID="1" presetClass="exit" presetSubtype="0" fill="hold" nodeType="afterEffect">
                                  <p:stCondLst>
                                    <p:cond delay="0"/>
                                  </p:stCondLst>
                                  <p:childTnLst>
                                    <p:set>
                                      <p:cBhvr>
                                        <p:cTn id="9" dur="1" fill="hold">
                                          <p:stCondLst>
                                            <p:cond delay="0"/>
                                          </p:stCondLst>
                                        </p:cTn>
                                        <p:tgtEl>
                                          <p:spTgt spid="396294"/>
                                        </p:tgtEl>
                                        <p:attrNameLst>
                                          <p:attrName>style.visibility</p:attrName>
                                        </p:attrNameLst>
                                      </p:cBhvr>
                                      <p:to>
                                        <p:strVal val="hidden"/>
                                      </p:to>
                                    </p:set>
                                  </p:childTnLst>
                                </p:cTn>
                              </p:par>
                              <p:par>
                                <p:cTn id="10" presetID="1" presetClass="exit" presetSubtype="0" fill="hold" nodeType="withEffect">
                                  <p:stCondLst>
                                    <p:cond delay="0"/>
                                  </p:stCondLst>
                                  <p:childTnLst>
                                    <p:set>
                                      <p:cBhvr>
                                        <p:cTn id="11" dur="1" fill="hold">
                                          <p:stCondLst>
                                            <p:cond delay="0"/>
                                          </p:stCondLst>
                                        </p:cTn>
                                        <p:tgtEl>
                                          <p:spTgt spid="396295"/>
                                        </p:tgtEl>
                                        <p:attrNameLst>
                                          <p:attrName>style.visibility</p:attrName>
                                        </p:attrNameLst>
                                      </p:cBhvr>
                                      <p:to>
                                        <p:strVal val="hidden"/>
                                      </p:to>
                                    </p:set>
                                  </p:childTnLst>
                                </p:cTn>
                              </p:par>
                            </p:childTnLst>
                          </p:cTn>
                        </p:par>
                        <p:par>
                          <p:cTn id="12" fill="hold" nodeType="afterGroup">
                            <p:stCondLst>
                              <p:cond delay="0"/>
                            </p:stCondLst>
                            <p:childTnLst>
                              <p:par>
                                <p:cTn id="13" presetID="2" presetClass="entr" presetSubtype="1" fill="hold" nodeType="afterEffect">
                                  <p:stCondLst>
                                    <p:cond delay="500"/>
                                  </p:stCondLst>
                                  <p:childTnLst>
                                    <p:set>
                                      <p:cBhvr>
                                        <p:cTn id="14" dur="1" fill="hold">
                                          <p:stCondLst>
                                            <p:cond delay="0"/>
                                          </p:stCondLst>
                                        </p:cTn>
                                        <p:tgtEl>
                                          <p:spTgt spid="396296"/>
                                        </p:tgtEl>
                                        <p:attrNameLst>
                                          <p:attrName>style.visibility</p:attrName>
                                        </p:attrNameLst>
                                      </p:cBhvr>
                                      <p:to>
                                        <p:strVal val="visible"/>
                                      </p:to>
                                    </p:set>
                                    <p:anim calcmode="lin" valueType="num">
                                      <p:cBhvr additive="base">
                                        <p:cTn id="15" dur="1000" fill="hold"/>
                                        <p:tgtEl>
                                          <p:spTgt spid="396296"/>
                                        </p:tgtEl>
                                        <p:attrNameLst>
                                          <p:attrName>ppt_x</p:attrName>
                                        </p:attrNameLst>
                                      </p:cBhvr>
                                      <p:tavLst>
                                        <p:tav tm="0">
                                          <p:val>
                                            <p:strVal val="#ppt_x"/>
                                          </p:val>
                                        </p:tav>
                                        <p:tav tm="100000">
                                          <p:val>
                                            <p:strVal val="#ppt_x"/>
                                          </p:val>
                                        </p:tav>
                                      </p:tavLst>
                                    </p:anim>
                                    <p:anim calcmode="lin" valueType="num">
                                      <p:cBhvr additive="base">
                                        <p:cTn id="16" dur="1000" fill="hold"/>
                                        <p:tgtEl>
                                          <p:spTgt spid="396296"/>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1" presetClass="entr" presetSubtype="0" fill="hold" nodeType="afterEffect">
                                  <p:stCondLst>
                                    <p:cond delay="0"/>
                                  </p:stCondLst>
                                  <p:childTnLst>
                                    <p:set>
                                      <p:cBhvr>
                                        <p:cTn id="19"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3" descr="cardboard box plant 2">
            <a:extLst>
              <a:ext uri="{FF2B5EF4-FFF2-40B4-BE49-F238E27FC236}">
                <a16:creationId xmlns:a16="http://schemas.microsoft.com/office/drawing/2014/main" id="{ED606470-AF1C-4EE1-A31A-3498D9C2EF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0700" y="3067050"/>
            <a:ext cx="2354263" cy="314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3" name="Picture 4" descr="cardboard box plant 4">
            <a:extLst>
              <a:ext uri="{FF2B5EF4-FFF2-40B4-BE49-F238E27FC236}">
                <a16:creationId xmlns:a16="http://schemas.microsoft.com/office/drawing/2014/main" id="{445807B2-041D-4B5F-992B-DF32CB691A9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43463" y="3148013"/>
            <a:ext cx="2628900" cy="306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8341" name="Picture 5" descr="cardboard box">
            <a:extLst>
              <a:ext uri="{FF2B5EF4-FFF2-40B4-BE49-F238E27FC236}">
                <a16:creationId xmlns:a16="http://schemas.microsoft.com/office/drawing/2014/main" id="{18267DAE-A6BA-48CD-8E46-34ADB780011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84688" y="2830513"/>
            <a:ext cx="3355975" cy="343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6" descr="Sun">
            <a:extLst>
              <a:ext uri="{FF2B5EF4-FFF2-40B4-BE49-F238E27FC236}">
                <a16:creationId xmlns:a16="http://schemas.microsoft.com/office/drawing/2014/main" id="{71FB3A62-C2FF-4A96-B538-DBE204E3C20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65950" y="919163"/>
            <a:ext cx="1903413" cy="190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8343" name="Text Box 7">
            <a:extLst>
              <a:ext uri="{FF2B5EF4-FFF2-40B4-BE49-F238E27FC236}">
                <a16:creationId xmlns:a16="http://schemas.microsoft.com/office/drawing/2014/main" id="{83B48405-89C2-4FDD-AE78-D7E1A5F7029B}"/>
              </a:ext>
            </a:extLst>
          </p:cNvPr>
          <p:cNvSpPr txBox="1">
            <a:spLocks noChangeArrowheads="1"/>
          </p:cNvSpPr>
          <p:nvPr/>
        </p:nvSpPr>
        <p:spPr bwMode="auto">
          <a:xfrm>
            <a:off x="335139" y="2176640"/>
            <a:ext cx="53990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spcBef>
                <a:spcPct val="50000"/>
              </a:spcBef>
            </a:pPr>
            <a:r>
              <a:rPr lang="en-GB" altLang="en-US">
                <a:solidFill>
                  <a:srgbClr val="000066"/>
                </a:solidFill>
              </a:rPr>
              <a:t>Why?</a:t>
            </a:r>
            <a:endParaRPr lang="en-US" altLang="en-US">
              <a:solidFill>
                <a:srgbClr val="000066"/>
              </a:solidFill>
            </a:endParaRPr>
          </a:p>
        </p:txBody>
      </p:sp>
      <p:sp>
        <p:nvSpPr>
          <p:cNvPr id="15368" name="Rectangle 10">
            <a:extLst>
              <a:ext uri="{FF2B5EF4-FFF2-40B4-BE49-F238E27FC236}">
                <a16:creationId xmlns:a16="http://schemas.microsoft.com/office/drawing/2014/main" id="{F01520A9-8D5E-4465-9203-97BF2883AFCC}"/>
              </a:ext>
            </a:extLst>
          </p:cNvPr>
          <p:cNvSpPr>
            <a:spLocks noGrp="1" noChangeArrowheads="1"/>
          </p:cNvSpPr>
          <p:nvPr>
            <p:ph type="title"/>
          </p:nvPr>
        </p:nvSpPr>
        <p:spPr/>
        <p:txBody>
          <a:bodyPr/>
          <a:lstStyle/>
          <a:p>
            <a:pPr eaLnBrk="1" hangingPunct="1"/>
            <a:r>
              <a:rPr lang="en-GB" altLang="en-US" dirty="0"/>
              <a:t>Why do plants need light? (2)</a:t>
            </a:r>
          </a:p>
        </p:txBody>
      </p:sp>
      <p:sp>
        <p:nvSpPr>
          <p:cNvPr id="15369" name="Rectangle 8">
            <a:extLst>
              <a:ext uri="{FF2B5EF4-FFF2-40B4-BE49-F238E27FC236}">
                <a16:creationId xmlns:a16="http://schemas.microsoft.com/office/drawing/2014/main" id="{2CD2AFF7-D9C2-4288-B2E9-5DBE11BD1730}"/>
              </a:ext>
            </a:extLst>
          </p:cNvPr>
          <p:cNvSpPr>
            <a:spLocks noChangeArrowheads="1"/>
          </p:cNvSpPr>
          <p:nvPr/>
        </p:nvSpPr>
        <p:spPr bwMode="auto">
          <a:xfrm>
            <a:off x="335139" y="782109"/>
            <a:ext cx="564038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spcBef>
                <a:spcPct val="50000"/>
              </a:spcBef>
            </a:pPr>
            <a:r>
              <a:rPr lang="en-GB" altLang="en-US" b="1" dirty="0">
                <a:solidFill>
                  <a:srgbClr val="000066"/>
                </a:solidFill>
              </a:rPr>
              <a:t>Day 14</a:t>
            </a:r>
            <a:r>
              <a:rPr lang="en-GB" altLang="en-US" dirty="0">
                <a:solidFill>
                  <a:srgbClr val="000066"/>
                </a:solidFill>
              </a:rPr>
              <a:t>: The blue plant has grown big and strong, but the red plant has become yellow and floppy.</a:t>
            </a:r>
          </a:p>
        </p:txBody>
      </p:sp>
      <p:pic>
        <p:nvPicPr>
          <p:cNvPr id="10" name="Picture 9">
            <a:extLst>
              <a:ext uri="{FF2B5EF4-FFF2-40B4-BE49-F238E27FC236}">
                <a16:creationId xmlns:a16="http://schemas.microsoft.com/office/drawing/2014/main" id="{14F1F246-C4B7-4659-9D29-1EC7BEAF823A}"/>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11" name="Picture 10">
            <a:extLst>
              <a:ext uri="{FF2B5EF4-FFF2-40B4-BE49-F238E27FC236}">
                <a16:creationId xmlns:a16="http://schemas.microsoft.com/office/drawing/2014/main" id="{C8E08540-ED57-4DAF-B7DE-D804349011E8}"/>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8498943" y="86520"/>
            <a:ext cx="442911" cy="51673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nodeType="clickEffect">
                                  <p:stCondLst>
                                    <p:cond delay="0"/>
                                  </p:stCondLst>
                                  <p:childTnLst>
                                    <p:set>
                                      <p:cBhvr>
                                        <p:cTn id="6" dur="1" fill="hold">
                                          <p:stCondLst>
                                            <p:cond delay="0"/>
                                          </p:stCondLst>
                                        </p:cTn>
                                        <p:tgtEl>
                                          <p:spTgt spid="398341"/>
                                        </p:tgtEl>
                                        <p:attrNameLst>
                                          <p:attrName>style.visibility</p:attrName>
                                        </p:attrNameLst>
                                      </p:cBhvr>
                                      <p:to>
                                        <p:strVal val="hidden"/>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98343">
                                            <p:txEl>
                                              <p:pRg st="0" end="0"/>
                                            </p:txEl>
                                          </p:spTgt>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nodeType="afterEffect">
                                  <p:stCondLst>
                                    <p:cond delay="0"/>
                                  </p:stCondLst>
                                  <p:childTnLst>
                                    <p:set>
                                      <p:cBhvr>
                                        <p:cTn id="13"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3">
            <a:extLst>
              <a:ext uri="{FF2B5EF4-FFF2-40B4-BE49-F238E27FC236}">
                <a16:creationId xmlns:a16="http://schemas.microsoft.com/office/drawing/2014/main" id="{96E96544-DA0C-4EE3-A8A0-5425A1B8C9FA}"/>
              </a:ext>
            </a:extLst>
          </p:cNvPr>
          <p:cNvSpPr txBox="1">
            <a:spLocks noChangeArrowheads="1"/>
          </p:cNvSpPr>
          <p:nvPr/>
        </p:nvSpPr>
        <p:spPr bwMode="auto">
          <a:xfrm>
            <a:off x="5141913" y="1682750"/>
            <a:ext cx="373697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spcBef>
                <a:spcPct val="50000"/>
              </a:spcBef>
            </a:pPr>
            <a:r>
              <a:rPr lang="en-GB" altLang="en-US" dirty="0">
                <a:solidFill>
                  <a:srgbClr val="000066"/>
                </a:solidFill>
              </a:rPr>
              <a:t>Plants get </a:t>
            </a:r>
            <a:r>
              <a:rPr lang="en-GB" altLang="en-US" b="1" dirty="0">
                <a:solidFill>
                  <a:srgbClr val="000066"/>
                </a:solidFill>
              </a:rPr>
              <a:t>yellow and floppy</a:t>
            </a:r>
            <a:r>
              <a:rPr lang="en-GB" altLang="en-US" dirty="0">
                <a:solidFill>
                  <a:srgbClr val="000066"/>
                </a:solidFill>
              </a:rPr>
              <a:t> if they don’t get </a:t>
            </a:r>
            <a:r>
              <a:rPr lang="en-GB" altLang="en-US" b="1" dirty="0">
                <a:solidFill>
                  <a:srgbClr val="10BC45"/>
                </a:solidFill>
              </a:rPr>
              <a:t>light</a:t>
            </a:r>
            <a:r>
              <a:rPr lang="en-GB" altLang="en-US" dirty="0">
                <a:solidFill>
                  <a:srgbClr val="000066"/>
                </a:solidFill>
              </a:rPr>
              <a:t>.</a:t>
            </a:r>
            <a:endParaRPr lang="en-US" altLang="en-US" dirty="0">
              <a:solidFill>
                <a:srgbClr val="000066"/>
              </a:solidFill>
            </a:endParaRPr>
          </a:p>
        </p:txBody>
      </p:sp>
      <p:sp>
        <p:nvSpPr>
          <p:cNvPr id="400392" name="Text Box 8">
            <a:extLst>
              <a:ext uri="{FF2B5EF4-FFF2-40B4-BE49-F238E27FC236}">
                <a16:creationId xmlns:a16="http://schemas.microsoft.com/office/drawing/2014/main" id="{A7061C6A-07FB-4F5C-9E00-060DEA1D2BD5}"/>
              </a:ext>
            </a:extLst>
          </p:cNvPr>
          <p:cNvSpPr txBox="1">
            <a:spLocks noChangeArrowheads="1"/>
          </p:cNvSpPr>
          <p:nvPr/>
        </p:nvSpPr>
        <p:spPr bwMode="auto">
          <a:xfrm>
            <a:off x="5140325" y="3951288"/>
            <a:ext cx="363061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en-GB" altLang="en-US" dirty="0">
                <a:solidFill>
                  <a:srgbClr val="000066"/>
                </a:solidFill>
              </a:rPr>
              <a:t>Plants need </a:t>
            </a:r>
            <a:r>
              <a:rPr lang="en-GB" altLang="en-US" b="1" dirty="0">
                <a:solidFill>
                  <a:srgbClr val="10BC45"/>
                </a:solidFill>
              </a:rPr>
              <a:t>light</a:t>
            </a:r>
            <a:r>
              <a:rPr lang="en-GB" altLang="en-US" dirty="0">
                <a:solidFill>
                  <a:srgbClr val="000066"/>
                </a:solidFill>
              </a:rPr>
              <a:t> to stay green and grow well.</a:t>
            </a:r>
          </a:p>
        </p:txBody>
      </p:sp>
      <p:sp>
        <p:nvSpPr>
          <p:cNvPr id="16388" name="Rectangle 9">
            <a:extLst>
              <a:ext uri="{FF2B5EF4-FFF2-40B4-BE49-F238E27FC236}">
                <a16:creationId xmlns:a16="http://schemas.microsoft.com/office/drawing/2014/main" id="{D7503EFB-D5DA-4DC7-B0D7-8747B847CA19}"/>
              </a:ext>
            </a:extLst>
          </p:cNvPr>
          <p:cNvSpPr>
            <a:spLocks noGrp="1" noChangeArrowheads="1"/>
          </p:cNvSpPr>
          <p:nvPr>
            <p:ph type="title"/>
          </p:nvPr>
        </p:nvSpPr>
        <p:spPr/>
        <p:txBody>
          <a:bodyPr/>
          <a:lstStyle/>
          <a:p>
            <a:pPr eaLnBrk="1" hangingPunct="1"/>
            <a:r>
              <a:rPr lang="en-GB" altLang="en-US" dirty="0"/>
              <a:t>Why do plants need light? (3)</a:t>
            </a:r>
          </a:p>
        </p:txBody>
      </p:sp>
      <p:pic>
        <p:nvPicPr>
          <p:cNvPr id="16390" name="Picture 6" descr="Needs-of-Plants_shutterstoc.jpg">
            <a:extLst>
              <a:ext uri="{FF2B5EF4-FFF2-40B4-BE49-F238E27FC236}">
                <a16:creationId xmlns:a16="http://schemas.microsoft.com/office/drawing/2014/main" id="{6CAB8CEF-066A-441E-9A8B-C6FD0B636B2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2888" y="1225550"/>
            <a:ext cx="4783137" cy="458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1AC1A0E2-CFE7-4373-BEF7-E0B63D8BE0A9}"/>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0392"/>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0392" grpId="0"/>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rgbClr val="000066"/>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rgbClr val="000066"/>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Default Design">
  <a:themeElements>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8080</TotalTime>
  <Words>1103</Words>
  <Application>Microsoft Office PowerPoint</Application>
  <PresentationFormat>On-screen Show (4:3)</PresentationFormat>
  <Paragraphs>124</Paragraphs>
  <Slides>16</Slides>
  <Notes>16</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16</vt:i4>
      </vt:variant>
    </vt:vector>
  </HeadingPairs>
  <TitlesOfParts>
    <vt:vector size="21" baseType="lpstr">
      <vt:lpstr>Arial</vt:lpstr>
      <vt:lpstr>Comic Sans MS</vt:lpstr>
      <vt:lpstr>Wingdings 2</vt:lpstr>
      <vt:lpstr>Default Design</vt:lpstr>
      <vt:lpstr>3_Default Design</vt:lpstr>
      <vt:lpstr>Needs of Plants</vt:lpstr>
      <vt:lpstr>Information</vt:lpstr>
      <vt:lpstr>Plants and water (1)</vt:lpstr>
      <vt:lpstr>Plants and water (2)</vt:lpstr>
      <vt:lpstr>Plants and water (3)</vt:lpstr>
      <vt:lpstr>Plants and light</vt:lpstr>
      <vt:lpstr>Why do plants need light? (1)</vt:lpstr>
      <vt:lpstr>Why do plants need light? (2)</vt:lpstr>
      <vt:lpstr>Why do plants need light? (3)</vt:lpstr>
      <vt:lpstr>The different parts of plants</vt:lpstr>
      <vt:lpstr>Plants, leaves and growth</vt:lpstr>
      <vt:lpstr>Conducting the experiment (1)</vt:lpstr>
      <vt:lpstr>Conducting the experiment (2)</vt:lpstr>
      <vt:lpstr>The conclusion to the experiment</vt:lpstr>
      <vt:lpstr>Why do plants grow with more leaves?</vt:lpstr>
      <vt:lpstr>Working together</vt:lpstr>
    </vt:vector>
  </TitlesOfParts>
  <Manager/>
  <Company>Boardworks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Needs of Plants</dc:title>
  <dc:subject>Boardworks Elementary School Life Science</dc:subject>
  <dc:creator>Boardworks</dc:creator>
  <cp:lastModifiedBy>Tim Crilly</cp:lastModifiedBy>
  <cp:revision>313</cp:revision>
  <dcterms:created xsi:type="dcterms:W3CDTF">2003-11-17T16:26:04Z</dcterms:created>
  <dcterms:modified xsi:type="dcterms:W3CDTF">2018-12-04T11:03:00Z</dcterms:modified>
</cp:coreProperties>
</file>